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33"/>
  </p:notesMasterIdLst>
  <p:sldIdLst>
    <p:sldId id="261" r:id="rId2"/>
    <p:sldId id="279" r:id="rId3"/>
    <p:sldId id="4548" r:id="rId4"/>
    <p:sldId id="4557" r:id="rId5"/>
    <p:sldId id="4555" r:id="rId6"/>
    <p:sldId id="4503" r:id="rId7"/>
    <p:sldId id="4523" r:id="rId8"/>
    <p:sldId id="256" r:id="rId9"/>
    <p:sldId id="4558" r:id="rId10"/>
    <p:sldId id="428" r:id="rId11"/>
    <p:sldId id="4566" r:id="rId12"/>
    <p:sldId id="4564" r:id="rId13"/>
    <p:sldId id="4570" r:id="rId14"/>
    <p:sldId id="4549" r:id="rId15"/>
    <p:sldId id="4565" r:id="rId16"/>
    <p:sldId id="4519" r:id="rId17"/>
    <p:sldId id="4575" r:id="rId18"/>
    <p:sldId id="4573" r:id="rId19"/>
    <p:sldId id="4576" r:id="rId20"/>
    <p:sldId id="4574" r:id="rId21"/>
    <p:sldId id="418" r:id="rId22"/>
    <p:sldId id="4554" r:id="rId23"/>
    <p:sldId id="4535" r:id="rId24"/>
    <p:sldId id="4539" r:id="rId25"/>
    <p:sldId id="4540" r:id="rId26"/>
    <p:sldId id="4572" r:id="rId27"/>
    <p:sldId id="4563" r:id="rId28"/>
    <p:sldId id="4571" r:id="rId29"/>
    <p:sldId id="4562" r:id="rId30"/>
    <p:sldId id="4569" r:id="rId31"/>
    <p:sldId id="456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CC366B70-9088-4FE6-AFE4-1FEB70123871}">
          <p14:sldIdLst>
            <p14:sldId id="261"/>
            <p14:sldId id="279"/>
            <p14:sldId id="4548"/>
            <p14:sldId id="4557"/>
            <p14:sldId id="4555"/>
            <p14:sldId id="4503"/>
            <p14:sldId id="4523"/>
            <p14:sldId id="256"/>
            <p14:sldId id="4558"/>
            <p14:sldId id="428"/>
            <p14:sldId id="4566"/>
            <p14:sldId id="4564"/>
            <p14:sldId id="4570"/>
            <p14:sldId id="4549"/>
            <p14:sldId id="4565"/>
            <p14:sldId id="4519"/>
            <p14:sldId id="4575"/>
            <p14:sldId id="4573"/>
            <p14:sldId id="4576"/>
            <p14:sldId id="4574"/>
            <p14:sldId id="418"/>
            <p14:sldId id="4554"/>
            <p14:sldId id="4535"/>
            <p14:sldId id="4539"/>
            <p14:sldId id="4540"/>
            <p14:sldId id="4572"/>
            <p14:sldId id="4563"/>
            <p14:sldId id="4571"/>
            <p14:sldId id="4562"/>
            <p14:sldId id="4569"/>
            <p14:sldId id="456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059C38-6C07-64CA-8F80-7A754147B3D6}" name="Laura Mankin" initials="LM" userId="S::lmankin@telligen.com::3e98e17f-321c-4d00-9ebb-4b7c31c4729e" providerId="AD"/>
  <p188:author id="{98D13692-6DC7-902A-8045-A315DAA02B8F}" name="Eric Carlson" initials="EC" userId="S::ecarlson@telligen.com::45e9f341-0299-42c7-8322-bf6b30376e7a" providerId="AD"/>
  <p188:author id="{63C724A4-3C3B-4063-55F3-FDE24F23759A}" name="Tracey Durns" initials="TD" userId="S::tdurns@telligen.com::5948e1fb-069f-4bad-8bf9-65ea5b17b195" providerId="AD"/>
  <p188:author id="{871F47B5-5657-774F-AD6B-D0DFA4BB8F03}" name="Kaylie Doyle" initials="KD" userId="S::kdoyle@telligen.com::f37c7f65-e9c4-4cdd-954b-1c6450c1f988" providerId="AD"/>
  <p188:author id="{4ED587FD-B32A-8C55-AA59-D08D0800DBA8}" name="Brian Feist" initials="BF" userId="S::bfeist@telligen.com::e8f1e9ad-c366-4a55-9436-1fa7e61c67c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0CB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76" autoAdjust="0"/>
  </p:normalViewPr>
  <p:slideViewPr>
    <p:cSldViewPr snapToGrid="0">
      <p:cViewPr>
        <p:scale>
          <a:sx n="80" d="100"/>
          <a:sy n="80" d="100"/>
        </p:scale>
        <p:origin x="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28DAC-7A08-0741-9FD5-01CCFCF3385F}" type="datetimeFigureOut">
              <a:rPr lang="en-US" smtClean="0"/>
              <a:t>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44DFC-DDAF-F54F-8596-75C8766BC998}" type="slidenum">
              <a:rPr lang="en-US" smtClean="0"/>
              <a:t>‹#›</a:t>
            </a:fld>
            <a:endParaRPr lang="en-US"/>
          </a:p>
        </p:txBody>
      </p:sp>
    </p:spTree>
    <p:extLst>
      <p:ext uri="{BB962C8B-B14F-4D97-AF65-F5344CB8AC3E}">
        <p14:creationId xmlns:p14="http://schemas.microsoft.com/office/powerpoint/2010/main" val="1448320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744DFC-DDAF-F54F-8596-75C8766BC998}" type="slidenum">
              <a:rPr lang="en-US" smtClean="0"/>
              <a:t>0</a:t>
            </a:fld>
            <a:endParaRPr lang="en-US"/>
          </a:p>
        </p:txBody>
      </p:sp>
    </p:spTree>
    <p:extLst>
      <p:ext uri="{BB962C8B-B14F-4D97-AF65-F5344CB8AC3E}">
        <p14:creationId xmlns:p14="http://schemas.microsoft.com/office/powerpoint/2010/main" val="2177978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dirty="0"/>
          </a:p>
        </p:txBody>
      </p:sp>
      <p:sp>
        <p:nvSpPr>
          <p:cNvPr id="4" name="Slide Number Placeholder 3"/>
          <p:cNvSpPr>
            <a:spLocks noGrp="1"/>
          </p:cNvSpPr>
          <p:nvPr>
            <p:ph type="sldNum" sz="quarter" idx="5"/>
          </p:nvPr>
        </p:nvSpPr>
        <p:spPr/>
        <p:txBody>
          <a:bodyPr/>
          <a:lstStyle/>
          <a:p>
            <a:fld id="{01744DFC-DDAF-F54F-8596-75C8766BC998}" type="slidenum">
              <a:rPr lang="en-US" smtClean="0"/>
              <a:t>10</a:t>
            </a:fld>
            <a:endParaRPr lang="en-US"/>
          </a:p>
        </p:txBody>
      </p:sp>
    </p:spTree>
    <p:extLst>
      <p:ext uri="{BB962C8B-B14F-4D97-AF65-F5344CB8AC3E}">
        <p14:creationId xmlns:p14="http://schemas.microsoft.com/office/powerpoint/2010/main" val="953509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44DFC-DDAF-F54F-8596-75C8766BC998}" type="slidenum">
              <a:rPr lang="en-US" smtClean="0"/>
              <a:t>11</a:t>
            </a:fld>
            <a:endParaRPr lang="en-US"/>
          </a:p>
        </p:txBody>
      </p:sp>
    </p:spTree>
    <p:extLst>
      <p:ext uri="{BB962C8B-B14F-4D97-AF65-F5344CB8AC3E}">
        <p14:creationId xmlns:p14="http://schemas.microsoft.com/office/powerpoint/2010/main" val="3725302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DE01E9-77F2-4BCD-98A9-DF2AD2835739}" type="slidenum">
              <a:rPr lang="en-US" smtClean="0"/>
              <a:t>12</a:t>
            </a:fld>
            <a:endParaRPr lang="en-US"/>
          </a:p>
        </p:txBody>
      </p:sp>
    </p:spTree>
    <p:extLst>
      <p:ext uri="{BB962C8B-B14F-4D97-AF65-F5344CB8AC3E}">
        <p14:creationId xmlns:p14="http://schemas.microsoft.com/office/powerpoint/2010/main" val="2627771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44DFC-DDAF-F54F-8596-75C8766BC998}" type="slidenum">
              <a:rPr lang="en-US" smtClean="0"/>
              <a:t>13</a:t>
            </a:fld>
            <a:endParaRPr lang="en-US"/>
          </a:p>
        </p:txBody>
      </p:sp>
    </p:spTree>
    <p:extLst>
      <p:ext uri="{BB962C8B-B14F-4D97-AF65-F5344CB8AC3E}">
        <p14:creationId xmlns:p14="http://schemas.microsoft.com/office/powerpoint/2010/main" val="806422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EF34D8-9938-4DC9-A782-B4C6FC479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707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8CDE01E9-77F2-4BCD-98A9-DF2AD2835739}" type="slidenum">
              <a:rPr lang="en-US" smtClean="0"/>
              <a:t>15</a:t>
            </a:fld>
            <a:endParaRPr lang="en-US"/>
          </a:p>
        </p:txBody>
      </p:sp>
    </p:spTree>
    <p:extLst>
      <p:ext uri="{BB962C8B-B14F-4D97-AF65-F5344CB8AC3E}">
        <p14:creationId xmlns:p14="http://schemas.microsoft.com/office/powerpoint/2010/main" val="2676958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744DFC-DDAF-F54F-8596-75C8766BC998}" type="slidenum">
              <a:rPr lang="en-US" smtClean="0"/>
              <a:t>21</a:t>
            </a:fld>
            <a:endParaRPr lang="en-US"/>
          </a:p>
        </p:txBody>
      </p:sp>
    </p:spTree>
    <p:extLst>
      <p:ext uri="{BB962C8B-B14F-4D97-AF65-F5344CB8AC3E}">
        <p14:creationId xmlns:p14="http://schemas.microsoft.com/office/powerpoint/2010/main" val="227757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EF34D8-9938-4DC9-A782-B4C6FC479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171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E01E9-77F2-4BCD-98A9-DF2AD2835739}" type="slidenum">
              <a:rPr lang="en-US" smtClean="0"/>
              <a:t>24</a:t>
            </a:fld>
            <a:endParaRPr lang="en-US"/>
          </a:p>
        </p:txBody>
      </p:sp>
    </p:spTree>
    <p:extLst>
      <p:ext uri="{BB962C8B-B14F-4D97-AF65-F5344CB8AC3E}">
        <p14:creationId xmlns:p14="http://schemas.microsoft.com/office/powerpoint/2010/main" val="2560716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44DFC-DDAF-F54F-8596-75C8766BC998}" type="slidenum">
              <a:rPr lang="en-US" smtClean="0"/>
              <a:t>25</a:t>
            </a:fld>
            <a:endParaRPr lang="en-US"/>
          </a:p>
        </p:txBody>
      </p:sp>
    </p:spTree>
    <p:extLst>
      <p:ext uri="{BB962C8B-B14F-4D97-AF65-F5344CB8AC3E}">
        <p14:creationId xmlns:p14="http://schemas.microsoft.com/office/powerpoint/2010/main" val="273333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744DFC-DDAF-F54F-8596-75C8766BC998}" type="slidenum">
              <a:rPr lang="en-US" smtClean="0"/>
              <a:t>1</a:t>
            </a:fld>
            <a:endParaRPr lang="en-US"/>
          </a:p>
        </p:txBody>
      </p:sp>
    </p:spTree>
    <p:extLst>
      <p:ext uri="{BB962C8B-B14F-4D97-AF65-F5344CB8AC3E}">
        <p14:creationId xmlns:p14="http://schemas.microsoft.com/office/powerpoint/2010/main" val="3046822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44DFC-DDAF-F54F-8596-75C8766BC998}" type="slidenum">
              <a:rPr lang="en-US" smtClean="0"/>
              <a:t>27</a:t>
            </a:fld>
            <a:endParaRPr lang="en-US"/>
          </a:p>
        </p:txBody>
      </p:sp>
    </p:spTree>
    <p:extLst>
      <p:ext uri="{BB962C8B-B14F-4D97-AF65-F5344CB8AC3E}">
        <p14:creationId xmlns:p14="http://schemas.microsoft.com/office/powerpoint/2010/main" val="3104713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44DFC-DDAF-F54F-8596-75C8766BC998}" type="slidenum">
              <a:rPr lang="en-US" smtClean="0"/>
              <a:t>28</a:t>
            </a:fld>
            <a:endParaRPr lang="en-US"/>
          </a:p>
        </p:txBody>
      </p:sp>
    </p:spTree>
    <p:extLst>
      <p:ext uri="{BB962C8B-B14F-4D97-AF65-F5344CB8AC3E}">
        <p14:creationId xmlns:p14="http://schemas.microsoft.com/office/powerpoint/2010/main" val="303778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44DFC-DDAF-F54F-8596-75C8766BC998}" type="slidenum">
              <a:rPr lang="en-US" smtClean="0"/>
              <a:t>29</a:t>
            </a:fld>
            <a:endParaRPr lang="en-US"/>
          </a:p>
        </p:txBody>
      </p:sp>
    </p:spTree>
    <p:extLst>
      <p:ext uri="{BB962C8B-B14F-4D97-AF65-F5344CB8AC3E}">
        <p14:creationId xmlns:p14="http://schemas.microsoft.com/office/powerpoint/2010/main" val="2175181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44DFC-DDAF-F54F-8596-75C8766BC998}" type="slidenum">
              <a:rPr lang="en-US" smtClean="0"/>
              <a:t>30</a:t>
            </a:fld>
            <a:endParaRPr lang="en-US"/>
          </a:p>
        </p:txBody>
      </p:sp>
    </p:spTree>
    <p:extLst>
      <p:ext uri="{BB962C8B-B14F-4D97-AF65-F5344CB8AC3E}">
        <p14:creationId xmlns:p14="http://schemas.microsoft.com/office/powerpoint/2010/main" val="2291993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CDE01E9-77F2-4BCD-98A9-DF2AD2835739}" type="slidenum">
              <a:rPr lang="en-US" smtClean="0"/>
              <a:t>3</a:t>
            </a:fld>
            <a:endParaRPr lang="en-US"/>
          </a:p>
        </p:txBody>
      </p:sp>
    </p:spTree>
    <p:extLst>
      <p:ext uri="{BB962C8B-B14F-4D97-AF65-F5344CB8AC3E}">
        <p14:creationId xmlns:p14="http://schemas.microsoft.com/office/powerpoint/2010/main" val="3889237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E01E9-77F2-4BCD-98A9-DF2AD2835739}" type="slidenum">
              <a:rPr lang="en-US" smtClean="0"/>
              <a:t>4</a:t>
            </a:fld>
            <a:endParaRPr lang="en-US"/>
          </a:p>
        </p:txBody>
      </p:sp>
    </p:spTree>
    <p:extLst>
      <p:ext uri="{BB962C8B-B14F-4D97-AF65-F5344CB8AC3E}">
        <p14:creationId xmlns:p14="http://schemas.microsoft.com/office/powerpoint/2010/main" val="3834407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EF34D8-9938-4DC9-A782-B4C6FC479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13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8CDE01E9-77F2-4BCD-98A9-DF2AD2835739}" type="slidenum">
              <a:rPr lang="en-US" smtClean="0"/>
              <a:t>6</a:t>
            </a:fld>
            <a:endParaRPr lang="en-US"/>
          </a:p>
        </p:txBody>
      </p:sp>
    </p:spTree>
    <p:extLst>
      <p:ext uri="{BB962C8B-B14F-4D97-AF65-F5344CB8AC3E}">
        <p14:creationId xmlns:p14="http://schemas.microsoft.com/office/powerpoint/2010/main" val="1361397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46BE1D-C3AB-41F0-9292-D48F0C928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51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44DFC-DDAF-F54F-8596-75C8766BC998}" type="slidenum">
              <a:rPr lang="en-US" smtClean="0"/>
              <a:t>8</a:t>
            </a:fld>
            <a:endParaRPr lang="en-US"/>
          </a:p>
        </p:txBody>
      </p:sp>
    </p:spTree>
    <p:extLst>
      <p:ext uri="{BB962C8B-B14F-4D97-AF65-F5344CB8AC3E}">
        <p14:creationId xmlns:p14="http://schemas.microsoft.com/office/powerpoint/2010/main" val="3112780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EF34D8-9938-4DC9-A782-B4C6FC479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442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Whit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00108833-242B-B503-C194-2962E7DE5A03}"/>
              </a:ext>
            </a:extLst>
          </p:cNvPr>
          <p:cNvSpPr>
            <a:spLocks noGrp="1"/>
          </p:cNvSpPr>
          <p:nvPr>
            <p:ph type="ftr" sz="quarter" idx="10"/>
          </p:nvPr>
        </p:nvSpPr>
        <p:spPr/>
        <p:txBody>
          <a:bodyPr/>
          <a:lstStyle/>
          <a:p>
            <a:endParaRPr lang="en-US"/>
          </a:p>
        </p:txBody>
      </p:sp>
      <p:grpSp>
        <p:nvGrpSpPr>
          <p:cNvPr id="8" name="Group 7">
            <a:extLst>
              <a:ext uri="{FF2B5EF4-FFF2-40B4-BE49-F238E27FC236}">
                <a16:creationId xmlns:a16="http://schemas.microsoft.com/office/drawing/2014/main" id="{558FD1EA-3248-8768-0DA3-70DFA22FD50E}"/>
              </a:ext>
            </a:extLst>
          </p:cNvPr>
          <p:cNvGrpSpPr/>
          <p:nvPr userDrawn="1"/>
        </p:nvGrpSpPr>
        <p:grpSpPr>
          <a:xfrm>
            <a:off x="548640" y="2562090"/>
            <a:ext cx="7286629" cy="78794"/>
            <a:chOff x="4591346" y="3027097"/>
            <a:chExt cx="4727331" cy="139587"/>
          </a:xfrm>
        </p:grpSpPr>
        <p:sp>
          <p:nvSpPr>
            <p:cNvPr id="9" name="Rectangle 8">
              <a:extLst>
                <a:ext uri="{FF2B5EF4-FFF2-40B4-BE49-F238E27FC236}">
                  <a16:creationId xmlns:a16="http://schemas.microsoft.com/office/drawing/2014/main" id="{87147838-0813-CA4C-10E9-FF2041F7E2DA}"/>
                </a:ext>
              </a:extLst>
            </p:cNvPr>
            <p:cNvSpPr/>
            <p:nvPr/>
          </p:nvSpPr>
          <p:spPr>
            <a:xfrm>
              <a:off x="4591346" y="3027097"/>
              <a:ext cx="675333" cy="139587"/>
            </a:xfrm>
            <a:prstGeom prst="rect">
              <a:avLst/>
            </a:prstGeom>
            <a:solidFill>
              <a:srgbClr val="F0C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0" name="Rectangle 9">
              <a:extLst>
                <a:ext uri="{FF2B5EF4-FFF2-40B4-BE49-F238E27FC236}">
                  <a16:creationId xmlns:a16="http://schemas.microsoft.com/office/drawing/2014/main" id="{9D536FA7-87E7-CAE5-BCEB-5F352AA1F323}"/>
                </a:ext>
              </a:extLst>
            </p:cNvPr>
            <p:cNvSpPr/>
            <p:nvPr/>
          </p:nvSpPr>
          <p:spPr>
            <a:xfrm>
              <a:off x="5266679" y="3027097"/>
              <a:ext cx="675333" cy="13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1" name="Rectangle 10">
              <a:extLst>
                <a:ext uri="{FF2B5EF4-FFF2-40B4-BE49-F238E27FC236}">
                  <a16:creationId xmlns:a16="http://schemas.microsoft.com/office/drawing/2014/main" id="{38B740B6-3CFD-6218-EA8E-0A48636CCA8B}"/>
                </a:ext>
              </a:extLst>
            </p:cNvPr>
            <p:cNvSpPr/>
            <p:nvPr/>
          </p:nvSpPr>
          <p:spPr>
            <a:xfrm>
              <a:off x="5942012" y="3027097"/>
              <a:ext cx="675333" cy="1395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2" name="Rectangle 11">
              <a:extLst>
                <a:ext uri="{FF2B5EF4-FFF2-40B4-BE49-F238E27FC236}">
                  <a16:creationId xmlns:a16="http://schemas.microsoft.com/office/drawing/2014/main" id="{48484F67-2558-DA99-A481-7176FE6CA042}"/>
                </a:ext>
              </a:extLst>
            </p:cNvPr>
            <p:cNvSpPr/>
            <p:nvPr/>
          </p:nvSpPr>
          <p:spPr>
            <a:xfrm>
              <a:off x="6617345" y="3027097"/>
              <a:ext cx="675333" cy="1395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3" name="Rectangle 12">
              <a:extLst>
                <a:ext uri="{FF2B5EF4-FFF2-40B4-BE49-F238E27FC236}">
                  <a16:creationId xmlns:a16="http://schemas.microsoft.com/office/drawing/2014/main" id="{7C72FA8B-2C05-D0B4-1BCA-35001185015F}"/>
                </a:ext>
              </a:extLst>
            </p:cNvPr>
            <p:cNvSpPr/>
            <p:nvPr/>
          </p:nvSpPr>
          <p:spPr>
            <a:xfrm>
              <a:off x="7292678" y="3027097"/>
              <a:ext cx="675333" cy="1395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4" name="Rectangle 13">
              <a:extLst>
                <a:ext uri="{FF2B5EF4-FFF2-40B4-BE49-F238E27FC236}">
                  <a16:creationId xmlns:a16="http://schemas.microsoft.com/office/drawing/2014/main" id="{A36627BE-D74F-DB39-9FB8-B6431E9A41CF}"/>
                </a:ext>
              </a:extLst>
            </p:cNvPr>
            <p:cNvSpPr/>
            <p:nvPr/>
          </p:nvSpPr>
          <p:spPr>
            <a:xfrm>
              <a:off x="7968011" y="3027097"/>
              <a:ext cx="675333" cy="13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5" name="Rectangle 14">
              <a:extLst>
                <a:ext uri="{FF2B5EF4-FFF2-40B4-BE49-F238E27FC236}">
                  <a16:creationId xmlns:a16="http://schemas.microsoft.com/office/drawing/2014/main" id="{A9D863CA-53B6-9580-5219-6C6888EF9E65}"/>
                </a:ext>
              </a:extLst>
            </p:cNvPr>
            <p:cNvSpPr/>
            <p:nvPr/>
          </p:nvSpPr>
          <p:spPr>
            <a:xfrm>
              <a:off x="8643344" y="3027097"/>
              <a:ext cx="675333" cy="1395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grpSp>
      <p:pic>
        <p:nvPicPr>
          <p:cNvPr id="16" name="Picture 15">
            <a:extLst>
              <a:ext uri="{FF2B5EF4-FFF2-40B4-BE49-F238E27FC236}">
                <a16:creationId xmlns:a16="http://schemas.microsoft.com/office/drawing/2014/main" id="{AE859CBD-E79D-F221-962D-3DCD38A461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8640" y="799272"/>
            <a:ext cx="6262747" cy="1640937"/>
          </a:xfrm>
          <a:prstGeom prst="rect">
            <a:avLst/>
          </a:prstGeom>
        </p:spPr>
      </p:pic>
      <p:pic>
        <p:nvPicPr>
          <p:cNvPr id="6" name="Picture 5">
            <a:extLst>
              <a:ext uri="{FF2B5EF4-FFF2-40B4-BE49-F238E27FC236}">
                <a16:creationId xmlns:a16="http://schemas.microsoft.com/office/drawing/2014/main" id="{048017CF-C090-340E-069A-EEB7F1E368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8684" y="6023157"/>
            <a:ext cx="1958642" cy="674523"/>
          </a:xfrm>
          <a:prstGeom prst="rect">
            <a:avLst/>
          </a:prstGeom>
        </p:spPr>
      </p:pic>
      <p:sp>
        <p:nvSpPr>
          <p:cNvPr id="3" name="Subtitle 2">
            <a:extLst>
              <a:ext uri="{FF2B5EF4-FFF2-40B4-BE49-F238E27FC236}">
                <a16:creationId xmlns:a16="http://schemas.microsoft.com/office/drawing/2014/main" id="{40F3B78B-D0E0-536E-9CF7-FBCCFC965DEC}"/>
              </a:ext>
            </a:extLst>
          </p:cNvPr>
          <p:cNvSpPr>
            <a:spLocks noGrp="1"/>
          </p:cNvSpPr>
          <p:nvPr>
            <p:ph type="subTitle" idx="1"/>
          </p:nvPr>
        </p:nvSpPr>
        <p:spPr>
          <a:xfrm>
            <a:off x="548640" y="4234106"/>
            <a:ext cx="9609845" cy="1786946"/>
          </a:xfrm>
        </p:spPr>
        <p:txBody>
          <a:bodyPr lIns="0" tIns="0" rIns="0" bIns="0">
            <a:normAutofit/>
          </a:bodyPr>
          <a:lstStyle>
            <a:lvl1pPr marL="0" indent="0" algn="l">
              <a:buNone/>
              <a:defRPr sz="2000" b="0" i="0">
                <a:solidFill>
                  <a:schemeClr val="accent2"/>
                </a:solidFill>
                <a:latin typeface="Eras Medium ITC" panose="020B06020305040208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77F877AD-FEA2-7117-272D-AF5D25B897DE}"/>
              </a:ext>
            </a:extLst>
          </p:cNvPr>
          <p:cNvSpPr>
            <a:spLocks noGrp="1"/>
          </p:cNvSpPr>
          <p:nvPr>
            <p:ph type="ctrTitle"/>
          </p:nvPr>
        </p:nvSpPr>
        <p:spPr>
          <a:xfrm>
            <a:off x="548640" y="2771714"/>
            <a:ext cx="9615251" cy="1215593"/>
          </a:xfrm>
        </p:spPr>
        <p:txBody>
          <a:bodyPr lIns="0" tIns="0" rIns="0" bIns="0" anchor="b">
            <a:normAutofit/>
          </a:bodyPr>
          <a:lstStyle>
            <a:lvl1pPr algn="l">
              <a:defRPr sz="3600" b="0" i="0">
                <a:solidFill>
                  <a:schemeClr val="accent1"/>
                </a:solidFill>
                <a:latin typeface="+mn-lt"/>
              </a:defRPr>
            </a:lvl1pPr>
          </a:lstStyle>
          <a:p>
            <a:r>
              <a:rPr lang="en-US"/>
              <a:t>Click to edit Master title style</a:t>
            </a:r>
          </a:p>
        </p:txBody>
      </p:sp>
    </p:spTree>
    <p:extLst>
      <p:ext uri="{BB962C8B-B14F-4D97-AF65-F5344CB8AC3E}">
        <p14:creationId xmlns:p14="http://schemas.microsoft.com/office/powerpoint/2010/main" val="3848480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AC2305D-24EC-26A6-3CCD-FD7AB5D7A1AA}"/>
              </a:ext>
            </a:extLst>
          </p:cNvPr>
          <p:cNvSpPr>
            <a:spLocks noGrp="1"/>
          </p:cNvSpPr>
          <p:nvPr>
            <p:ph type="sldNum" sz="quarter" idx="11"/>
          </p:nvPr>
        </p:nvSpPr>
        <p:spPr/>
        <p:txBody>
          <a:bodyPr/>
          <a:lstStyle/>
          <a:p>
            <a:fld id="{97BFA95F-7B67-D848-858C-AA005B3C0F95}" type="slidenum">
              <a:rPr lang="en-US" smtClean="0"/>
              <a:pPr/>
              <a:t>‹#›</a:t>
            </a:fld>
            <a:endParaRPr lang="en-US"/>
          </a:p>
        </p:txBody>
      </p:sp>
      <p:sp>
        <p:nvSpPr>
          <p:cNvPr id="8" name="Footer Placeholder 7">
            <a:extLst>
              <a:ext uri="{FF2B5EF4-FFF2-40B4-BE49-F238E27FC236}">
                <a16:creationId xmlns:a16="http://schemas.microsoft.com/office/drawing/2014/main" id="{16950250-390B-4FB3-D2C4-2F8323C75FDF}"/>
              </a:ext>
            </a:extLst>
          </p:cNvPr>
          <p:cNvSpPr>
            <a:spLocks noGrp="1"/>
          </p:cNvSpPr>
          <p:nvPr>
            <p:ph type="ftr" sz="quarter" idx="10"/>
          </p:nvPr>
        </p:nvSpPr>
        <p:spPr/>
        <p:txBody>
          <a:bodyPr/>
          <a:lstStyle/>
          <a:p>
            <a:endParaRPr lang="en-US"/>
          </a:p>
        </p:txBody>
      </p:sp>
      <p:sp>
        <p:nvSpPr>
          <p:cNvPr id="3" name="Content Placeholder 2">
            <a:extLst>
              <a:ext uri="{FF2B5EF4-FFF2-40B4-BE49-F238E27FC236}">
                <a16:creationId xmlns:a16="http://schemas.microsoft.com/office/drawing/2014/main" id="{D923E00C-2072-F12A-94C1-91E40364ACAD}"/>
              </a:ext>
            </a:extLst>
          </p:cNvPr>
          <p:cNvSpPr>
            <a:spLocks noGrp="1"/>
          </p:cNvSpPr>
          <p:nvPr>
            <p:ph idx="1"/>
          </p:nvPr>
        </p:nvSpPr>
        <p:spPr>
          <a:xfrm>
            <a:off x="4954588" y="457200"/>
            <a:ext cx="6719252" cy="5411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B332EC-DA14-C228-C56B-777D9427145D}"/>
              </a:ext>
            </a:extLst>
          </p:cNvPr>
          <p:cNvSpPr>
            <a:spLocks noGrp="1"/>
          </p:cNvSpPr>
          <p:nvPr>
            <p:ph type="body" sz="half" idx="2"/>
          </p:nvPr>
        </p:nvSpPr>
        <p:spPr>
          <a:xfrm>
            <a:off x="548640" y="2057400"/>
            <a:ext cx="422338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28A379B6-E8BA-2E73-ADC8-2900921B1ED1}"/>
              </a:ext>
            </a:extLst>
          </p:cNvPr>
          <p:cNvSpPr>
            <a:spLocks noGrp="1"/>
          </p:cNvSpPr>
          <p:nvPr>
            <p:ph type="title"/>
          </p:nvPr>
        </p:nvSpPr>
        <p:spPr>
          <a:xfrm>
            <a:off x="548640" y="457200"/>
            <a:ext cx="4223385" cy="1600200"/>
          </a:xfr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3111891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192B13A-E148-407C-A96A-A612EEF436FC}"/>
              </a:ext>
            </a:extLst>
          </p:cNvPr>
          <p:cNvSpPr>
            <a:spLocks noGrp="1"/>
          </p:cNvSpPr>
          <p:nvPr>
            <p:ph type="sldNum" sz="quarter" idx="11"/>
          </p:nvPr>
        </p:nvSpPr>
        <p:spPr/>
        <p:txBody>
          <a:bodyPr/>
          <a:lstStyle/>
          <a:p>
            <a:fld id="{97BFA95F-7B67-D848-858C-AA005B3C0F95}" type="slidenum">
              <a:rPr lang="en-US" smtClean="0"/>
              <a:pPr/>
              <a:t>‹#›</a:t>
            </a:fld>
            <a:endParaRPr lang="en-US"/>
          </a:p>
        </p:txBody>
      </p:sp>
      <p:sp>
        <p:nvSpPr>
          <p:cNvPr id="8" name="Footer Placeholder 7">
            <a:extLst>
              <a:ext uri="{FF2B5EF4-FFF2-40B4-BE49-F238E27FC236}">
                <a16:creationId xmlns:a16="http://schemas.microsoft.com/office/drawing/2014/main" id="{BCFF9BED-016C-F8FA-1574-07987B1531DE}"/>
              </a:ext>
            </a:extLst>
          </p:cNvPr>
          <p:cNvSpPr>
            <a:spLocks noGrp="1"/>
          </p:cNvSpPr>
          <p:nvPr>
            <p:ph type="ftr" sz="quarter" idx="10"/>
          </p:nvPr>
        </p:nvSpPr>
        <p:spPr/>
        <p:txBody>
          <a:bodyPr/>
          <a:lstStyle/>
          <a:p>
            <a:endParaRPr lang="en-US"/>
          </a:p>
        </p:txBody>
      </p:sp>
      <p:sp>
        <p:nvSpPr>
          <p:cNvPr id="3" name="Picture Placeholder 2">
            <a:extLst>
              <a:ext uri="{FF2B5EF4-FFF2-40B4-BE49-F238E27FC236}">
                <a16:creationId xmlns:a16="http://schemas.microsoft.com/office/drawing/2014/main" id="{B896008D-2407-96EF-FE0F-5EB4C0DDAD88}"/>
              </a:ext>
            </a:extLst>
          </p:cNvPr>
          <p:cNvSpPr>
            <a:spLocks noGrp="1"/>
          </p:cNvSpPr>
          <p:nvPr>
            <p:ph type="pic" idx="1"/>
          </p:nvPr>
        </p:nvSpPr>
        <p:spPr>
          <a:xfrm>
            <a:off x="4968876" y="457200"/>
            <a:ext cx="6704964"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4508E6-0977-2081-FD9B-487ACFA8AFE3}"/>
              </a:ext>
            </a:extLst>
          </p:cNvPr>
          <p:cNvSpPr>
            <a:spLocks noGrp="1"/>
          </p:cNvSpPr>
          <p:nvPr>
            <p:ph type="body" sz="half" idx="2"/>
          </p:nvPr>
        </p:nvSpPr>
        <p:spPr>
          <a:xfrm>
            <a:off x="518160" y="2057400"/>
            <a:ext cx="425386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0B7D5092-583B-D1AF-A373-4C29CDEE333D}"/>
              </a:ext>
            </a:extLst>
          </p:cNvPr>
          <p:cNvSpPr>
            <a:spLocks noGrp="1"/>
          </p:cNvSpPr>
          <p:nvPr>
            <p:ph type="title"/>
          </p:nvPr>
        </p:nvSpPr>
        <p:spPr>
          <a:xfrm>
            <a:off x="518160" y="457200"/>
            <a:ext cx="4253865" cy="1600200"/>
          </a:xfr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3326240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ck Table 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C5F710-52B2-5FEE-FB7C-B0A2A4B00CC7}"/>
              </a:ext>
            </a:extLst>
          </p:cNvPr>
          <p:cNvSpPr>
            <a:spLocks noGrp="1"/>
          </p:cNvSpPr>
          <p:nvPr>
            <p:ph type="sldNum" sz="quarter" idx="11"/>
          </p:nvPr>
        </p:nvSpPr>
        <p:spPr/>
        <p:txBody>
          <a:bodyPr/>
          <a:lstStyle/>
          <a:p>
            <a:fld id="{97BFA95F-7B67-D848-858C-AA005B3C0F95}" type="slidenum">
              <a:rPr lang="en-US" smtClean="0"/>
              <a:pPr/>
              <a:t>‹#›</a:t>
            </a:fld>
            <a:endParaRPr lang="en-US"/>
          </a:p>
        </p:txBody>
      </p:sp>
      <p:sp>
        <p:nvSpPr>
          <p:cNvPr id="3" name="Footer Placeholder 2">
            <a:extLst>
              <a:ext uri="{FF2B5EF4-FFF2-40B4-BE49-F238E27FC236}">
                <a16:creationId xmlns:a16="http://schemas.microsoft.com/office/drawing/2014/main" id="{60AE9528-CB77-246B-EE34-34CEDA5E2752}"/>
              </a:ext>
            </a:extLst>
          </p:cNvPr>
          <p:cNvSpPr>
            <a:spLocks noGrp="1"/>
          </p:cNvSpPr>
          <p:nvPr>
            <p:ph type="ftr" sz="quarter" idx="10"/>
          </p:nvPr>
        </p:nvSpPr>
        <p:spPr/>
        <p:txBody>
          <a:bodyPr/>
          <a:lstStyle/>
          <a:p>
            <a:endParaRPr lang="en-US"/>
          </a:p>
        </p:txBody>
      </p:sp>
      <p:sp>
        <p:nvSpPr>
          <p:cNvPr id="8" name="Text Placeholder 7">
            <a:extLst>
              <a:ext uri="{FF2B5EF4-FFF2-40B4-BE49-F238E27FC236}">
                <a16:creationId xmlns:a16="http://schemas.microsoft.com/office/drawing/2014/main" id="{41819FE9-B90E-D9A6-4D17-34A461CBC4BC}"/>
              </a:ext>
            </a:extLst>
          </p:cNvPr>
          <p:cNvSpPr>
            <a:spLocks noGrp="1"/>
          </p:cNvSpPr>
          <p:nvPr>
            <p:ph type="body" sz="quarter" idx="13"/>
          </p:nvPr>
        </p:nvSpPr>
        <p:spPr>
          <a:xfrm>
            <a:off x="546100" y="1947738"/>
            <a:ext cx="1645920" cy="411480"/>
          </a:xfrm>
        </p:spPr>
        <p:txBody>
          <a:bodyPr lIns="45720" rIns="45720"/>
          <a:lstStyle>
            <a:lvl1pPr marL="0" indent="0">
              <a:buNone/>
              <a:defRPr sz="2000" b="1"/>
            </a:lvl1pPr>
          </a:lstStyle>
          <a:p>
            <a:pPr lvl="0"/>
            <a:r>
              <a:rPr lang="en-US"/>
              <a:t>Click to edit</a:t>
            </a:r>
          </a:p>
        </p:txBody>
      </p:sp>
      <p:sp>
        <p:nvSpPr>
          <p:cNvPr id="10" name="Text Placeholder 9">
            <a:extLst>
              <a:ext uri="{FF2B5EF4-FFF2-40B4-BE49-F238E27FC236}">
                <a16:creationId xmlns:a16="http://schemas.microsoft.com/office/drawing/2014/main" id="{1272B574-73CB-EDA6-0154-A8C1691D3EAC}"/>
              </a:ext>
            </a:extLst>
          </p:cNvPr>
          <p:cNvSpPr>
            <a:spLocks noGrp="1"/>
          </p:cNvSpPr>
          <p:nvPr>
            <p:ph type="body" sz="quarter" idx="14"/>
          </p:nvPr>
        </p:nvSpPr>
        <p:spPr>
          <a:xfrm>
            <a:off x="2245121" y="1947738"/>
            <a:ext cx="1645920" cy="411480"/>
          </a:xfrm>
        </p:spPr>
        <p:txBody>
          <a:bodyPr lIns="45720" rIns="45720"/>
          <a:lstStyle>
            <a:lvl1pPr marL="0" indent="0">
              <a:buNone/>
              <a:defRPr sz="2000" b="1"/>
            </a:lvl1pPr>
          </a:lstStyle>
          <a:p>
            <a:pPr lvl="0"/>
            <a:r>
              <a:rPr lang="en-US"/>
              <a:t>Click to edit</a:t>
            </a:r>
          </a:p>
        </p:txBody>
      </p:sp>
      <p:sp>
        <p:nvSpPr>
          <p:cNvPr id="12" name="Text Placeholder 11">
            <a:extLst>
              <a:ext uri="{FF2B5EF4-FFF2-40B4-BE49-F238E27FC236}">
                <a16:creationId xmlns:a16="http://schemas.microsoft.com/office/drawing/2014/main" id="{BA67CBE4-1A84-AA68-6CF5-44C8A9BB1B2B}"/>
              </a:ext>
            </a:extLst>
          </p:cNvPr>
          <p:cNvSpPr>
            <a:spLocks noGrp="1"/>
          </p:cNvSpPr>
          <p:nvPr>
            <p:ph type="body" sz="quarter" idx="15"/>
          </p:nvPr>
        </p:nvSpPr>
        <p:spPr>
          <a:xfrm>
            <a:off x="3944142" y="1947738"/>
            <a:ext cx="1645920" cy="411480"/>
          </a:xfrm>
        </p:spPr>
        <p:txBody>
          <a:bodyPr lIns="45720" rIns="45720"/>
          <a:lstStyle>
            <a:lvl1pPr marL="0" indent="0">
              <a:buNone/>
              <a:defRPr sz="2000" b="1"/>
            </a:lvl1pPr>
          </a:lstStyle>
          <a:p>
            <a:pPr lvl="0"/>
            <a:r>
              <a:rPr lang="en-US"/>
              <a:t>Click to edit</a:t>
            </a:r>
          </a:p>
        </p:txBody>
      </p:sp>
      <p:sp>
        <p:nvSpPr>
          <p:cNvPr id="14" name="Text Placeholder 13">
            <a:extLst>
              <a:ext uri="{FF2B5EF4-FFF2-40B4-BE49-F238E27FC236}">
                <a16:creationId xmlns:a16="http://schemas.microsoft.com/office/drawing/2014/main" id="{75FA279F-0D38-200B-9687-7F6E1DD828CB}"/>
              </a:ext>
            </a:extLst>
          </p:cNvPr>
          <p:cNvSpPr>
            <a:spLocks noGrp="1"/>
          </p:cNvSpPr>
          <p:nvPr>
            <p:ph type="body" sz="quarter" idx="16"/>
          </p:nvPr>
        </p:nvSpPr>
        <p:spPr>
          <a:xfrm>
            <a:off x="5641267" y="1947738"/>
            <a:ext cx="1645920" cy="411480"/>
          </a:xfrm>
        </p:spPr>
        <p:txBody>
          <a:bodyPr lIns="45720" rIns="45720"/>
          <a:lstStyle>
            <a:lvl1pPr marL="0" indent="0">
              <a:buNone/>
              <a:defRPr sz="2000" b="1"/>
            </a:lvl1pPr>
          </a:lstStyle>
          <a:p>
            <a:pPr lvl="0"/>
            <a:r>
              <a:rPr lang="en-US"/>
              <a:t>Click to edit</a:t>
            </a:r>
          </a:p>
        </p:txBody>
      </p:sp>
      <p:sp>
        <p:nvSpPr>
          <p:cNvPr id="16" name="Text Placeholder 15">
            <a:extLst>
              <a:ext uri="{FF2B5EF4-FFF2-40B4-BE49-F238E27FC236}">
                <a16:creationId xmlns:a16="http://schemas.microsoft.com/office/drawing/2014/main" id="{14E5873C-39C2-C18C-F783-D7879DA0480A}"/>
              </a:ext>
            </a:extLst>
          </p:cNvPr>
          <p:cNvSpPr>
            <a:spLocks noGrp="1"/>
          </p:cNvSpPr>
          <p:nvPr>
            <p:ph type="body" sz="quarter" idx="17"/>
          </p:nvPr>
        </p:nvSpPr>
        <p:spPr>
          <a:xfrm>
            <a:off x="7338392" y="1947738"/>
            <a:ext cx="1645920" cy="411163"/>
          </a:xfrm>
        </p:spPr>
        <p:txBody>
          <a:bodyPr lIns="45720" rIns="45720"/>
          <a:lstStyle>
            <a:lvl1pPr marL="0" indent="0">
              <a:buNone/>
              <a:defRPr sz="2000" b="1"/>
            </a:lvl1pPr>
          </a:lstStyle>
          <a:p>
            <a:pPr lvl="0"/>
            <a:r>
              <a:rPr lang="en-US"/>
              <a:t>Click to edit</a:t>
            </a:r>
          </a:p>
        </p:txBody>
      </p:sp>
      <p:sp>
        <p:nvSpPr>
          <p:cNvPr id="18" name="Text Placeholder 17">
            <a:extLst>
              <a:ext uri="{FF2B5EF4-FFF2-40B4-BE49-F238E27FC236}">
                <a16:creationId xmlns:a16="http://schemas.microsoft.com/office/drawing/2014/main" id="{E602D101-8130-600E-9B4F-39FC933A33FE}"/>
              </a:ext>
            </a:extLst>
          </p:cNvPr>
          <p:cNvSpPr>
            <a:spLocks noGrp="1"/>
          </p:cNvSpPr>
          <p:nvPr>
            <p:ph type="body" sz="quarter" idx="18"/>
          </p:nvPr>
        </p:nvSpPr>
        <p:spPr>
          <a:xfrm>
            <a:off x="9035517" y="1944039"/>
            <a:ext cx="1645920" cy="411163"/>
          </a:xfrm>
        </p:spPr>
        <p:txBody>
          <a:bodyPr lIns="45720" rIns="45720"/>
          <a:lstStyle>
            <a:lvl1pPr marL="0" indent="0">
              <a:buNone/>
              <a:defRPr sz="2000" b="1"/>
            </a:lvl1pPr>
          </a:lstStyle>
          <a:p>
            <a:pPr lvl="0"/>
            <a:r>
              <a:rPr lang="en-US"/>
              <a:t>Click to edit</a:t>
            </a:r>
          </a:p>
        </p:txBody>
      </p:sp>
      <p:sp>
        <p:nvSpPr>
          <p:cNvPr id="24" name="Text Placeholder 23">
            <a:extLst>
              <a:ext uri="{FF2B5EF4-FFF2-40B4-BE49-F238E27FC236}">
                <a16:creationId xmlns:a16="http://schemas.microsoft.com/office/drawing/2014/main" id="{DE24B038-E8B2-E140-8593-C4BC1A830323}"/>
              </a:ext>
            </a:extLst>
          </p:cNvPr>
          <p:cNvSpPr>
            <a:spLocks noGrp="1"/>
          </p:cNvSpPr>
          <p:nvPr>
            <p:ph type="body" sz="quarter" idx="20"/>
          </p:nvPr>
        </p:nvSpPr>
        <p:spPr>
          <a:xfrm>
            <a:off x="546100" y="2407484"/>
            <a:ext cx="1645920" cy="411480"/>
          </a:xfrm>
        </p:spPr>
        <p:txBody>
          <a:bodyPr lIns="45720" rIns="45720"/>
          <a:lstStyle>
            <a:lvl1pPr marL="0" indent="0">
              <a:buNone/>
              <a:defRPr sz="2000"/>
            </a:lvl1pPr>
          </a:lstStyle>
          <a:p>
            <a:pPr lvl="0"/>
            <a:r>
              <a:rPr lang="en-US"/>
              <a:t>Click to edit</a:t>
            </a:r>
          </a:p>
        </p:txBody>
      </p:sp>
      <p:sp>
        <p:nvSpPr>
          <p:cNvPr id="26" name="Text Placeholder 25">
            <a:extLst>
              <a:ext uri="{FF2B5EF4-FFF2-40B4-BE49-F238E27FC236}">
                <a16:creationId xmlns:a16="http://schemas.microsoft.com/office/drawing/2014/main" id="{1EB09793-E693-F475-7B04-98C6B0C9A6A6}"/>
              </a:ext>
            </a:extLst>
          </p:cNvPr>
          <p:cNvSpPr>
            <a:spLocks noGrp="1"/>
          </p:cNvSpPr>
          <p:nvPr>
            <p:ph type="body" sz="quarter" idx="21"/>
          </p:nvPr>
        </p:nvSpPr>
        <p:spPr>
          <a:xfrm>
            <a:off x="2249788" y="2407484"/>
            <a:ext cx="1645920" cy="411480"/>
          </a:xfrm>
        </p:spPr>
        <p:txBody>
          <a:bodyPr lIns="45720" rIns="45720"/>
          <a:lstStyle>
            <a:lvl1pPr marL="0" indent="0">
              <a:buNone/>
              <a:defRPr sz="2000"/>
            </a:lvl1pPr>
          </a:lstStyle>
          <a:p>
            <a:pPr lvl="0"/>
            <a:r>
              <a:rPr lang="en-US"/>
              <a:t>Click to edit</a:t>
            </a:r>
          </a:p>
        </p:txBody>
      </p:sp>
      <p:sp>
        <p:nvSpPr>
          <p:cNvPr id="28" name="Text Placeholder 27">
            <a:extLst>
              <a:ext uri="{FF2B5EF4-FFF2-40B4-BE49-F238E27FC236}">
                <a16:creationId xmlns:a16="http://schemas.microsoft.com/office/drawing/2014/main" id="{D6C9F34D-F2B9-1838-BAC4-2C4A97756BC1}"/>
              </a:ext>
            </a:extLst>
          </p:cNvPr>
          <p:cNvSpPr>
            <a:spLocks noGrp="1"/>
          </p:cNvSpPr>
          <p:nvPr>
            <p:ph type="body" sz="quarter" idx="22"/>
          </p:nvPr>
        </p:nvSpPr>
        <p:spPr>
          <a:xfrm>
            <a:off x="3944142" y="2407484"/>
            <a:ext cx="1645920" cy="411480"/>
          </a:xfrm>
        </p:spPr>
        <p:txBody>
          <a:bodyPr lIns="45720" rIns="45720"/>
          <a:lstStyle>
            <a:lvl1pPr marL="0" indent="0">
              <a:buNone/>
              <a:defRPr sz="2000"/>
            </a:lvl1pPr>
          </a:lstStyle>
          <a:p>
            <a:pPr lvl="0"/>
            <a:r>
              <a:rPr lang="en-US"/>
              <a:t>Click to edit</a:t>
            </a:r>
          </a:p>
        </p:txBody>
      </p:sp>
      <p:sp>
        <p:nvSpPr>
          <p:cNvPr id="30" name="Text Placeholder 29">
            <a:extLst>
              <a:ext uri="{FF2B5EF4-FFF2-40B4-BE49-F238E27FC236}">
                <a16:creationId xmlns:a16="http://schemas.microsoft.com/office/drawing/2014/main" id="{1C3883F9-B560-A084-6F21-E041AD5C379B}"/>
              </a:ext>
            </a:extLst>
          </p:cNvPr>
          <p:cNvSpPr>
            <a:spLocks noGrp="1"/>
          </p:cNvSpPr>
          <p:nvPr>
            <p:ph type="body" sz="quarter" idx="23"/>
          </p:nvPr>
        </p:nvSpPr>
        <p:spPr>
          <a:xfrm>
            <a:off x="5641267" y="2407484"/>
            <a:ext cx="1645920" cy="411480"/>
          </a:xfrm>
        </p:spPr>
        <p:txBody>
          <a:bodyPr lIns="45720" rIns="45720"/>
          <a:lstStyle>
            <a:lvl1pPr marL="0" indent="0">
              <a:buNone/>
              <a:defRPr sz="2000"/>
            </a:lvl1pPr>
          </a:lstStyle>
          <a:p>
            <a:pPr lvl="0"/>
            <a:r>
              <a:rPr lang="en-US"/>
              <a:t>Click to edit</a:t>
            </a:r>
          </a:p>
        </p:txBody>
      </p:sp>
      <p:sp>
        <p:nvSpPr>
          <p:cNvPr id="32" name="Text Placeholder 31">
            <a:extLst>
              <a:ext uri="{FF2B5EF4-FFF2-40B4-BE49-F238E27FC236}">
                <a16:creationId xmlns:a16="http://schemas.microsoft.com/office/drawing/2014/main" id="{1BD999FF-29A1-5FB9-F79D-5DE09A774760}"/>
              </a:ext>
            </a:extLst>
          </p:cNvPr>
          <p:cNvSpPr>
            <a:spLocks noGrp="1"/>
          </p:cNvSpPr>
          <p:nvPr>
            <p:ph type="body" sz="quarter" idx="24"/>
          </p:nvPr>
        </p:nvSpPr>
        <p:spPr>
          <a:xfrm>
            <a:off x="7338392" y="2407484"/>
            <a:ext cx="1645920" cy="411480"/>
          </a:xfrm>
        </p:spPr>
        <p:txBody>
          <a:bodyPr lIns="45720" rIns="45720"/>
          <a:lstStyle>
            <a:lvl1pPr marL="0" indent="0">
              <a:buNone/>
              <a:defRPr sz="2000"/>
            </a:lvl1pPr>
          </a:lstStyle>
          <a:p>
            <a:pPr lvl="0"/>
            <a:r>
              <a:rPr lang="en-US"/>
              <a:t>Click to edit</a:t>
            </a:r>
          </a:p>
        </p:txBody>
      </p:sp>
      <p:sp>
        <p:nvSpPr>
          <p:cNvPr id="34" name="Text Placeholder 33">
            <a:extLst>
              <a:ext uri="{FF2B5EF4-FFF2-40B4-BE49-F238E27FC236}">
                <a16:creationId xmlns:a16="http://schemas.microsoft.com/office/drawing/2014/main" id="{9F47FCC5-2438-94C8-2F87-E47B8317D295}"/>
              </a:ext>
            </a:extLst>
          </p:cNvPr>
          <p:cNvSpPr>
            <a:spLocks noGrp="1"/>
          </p:cNvSpPr>
          <p:nvPr>
            <p:ph type="body" sz="quarter" idx="25"/>
          </p:nvPr>
        </p:nvSpPr>
        <p:spPr>
          <a:xfrm>
            <a:off x="9035517" y="2407484"/>
            <a:ext cx="1645920" cy="411480"/>
          </a:xfrm>
        </p:spPr>
        <p:txBody>
          <a:bodyPr lIns="45720" rIns="45720"/>
          <a:lstStyle>
            <a:lvl1pPr marL="0" indent="0">
              <a:buNone/>
              <a:defRPr sz="2000"/>
            </a:lvl1pPr>
          </a:lstStyle>
          <a:p>
            <a:pPr lvl="0"/>
            <a:r>
              <a:rPr lang="en-US"/>
              <a:t>Click to edit</a:t>
            </a:r>
          </a:p>
        </p:txBody>
      </p:sp>
      <p:sp>
        <p:nvSpPr>
          <p:cNvPr id="38" name="Text Placeholder 37">
            <a:extLst>
              <a:ext uri="{FF2B5EF4-FFF2-40B4-BE49-F238E27FC236}">
                <a16:creationId xmlns:a16="http://schemas.microsoft.com/office/drawing/2014/main" id="{B8D05495-E61A-75F4-C512-0068B040F055}"/>
              </a:ext>
            </a:extLst>
          </p:cNvPr>
          <p:cNvSpPr>
            <a:spLocks noGrp="1"/>
          </p:cNvSpPr>
          <p:nvPr>
            <p:ph type="body" sz="quarter" idx="27"/>
          </p:nvPr>
        </p:nvSpPr>
        <p:spPr>
          <a:xfrm>
            <a:off x="540264" y="2855788"/>
            <a:ext cx="1645920" cy="411480"/>
          </a:xfrm>
        </p:spPr>
        <p:txBody>
          <a:bodyPr lIns="45720" rIns="45720"/>
          <a:lstStyle>
            <a:lvl1pPr marL="0" indent="0">
              <a:buNone/>
              <a:defRPr sz="2000"/>
            </a:lvl1pPr>
          </a:lstStyle>
          <a:p>
            <a:pPr lvl="0"/>
            <a:r>
              <a:rPr lang="en-US"/>
              <a:t>Click to edit</a:t>
            </a:r>
          </a:p>
        </p:txBody>
      </p:sp>
      <p:sp>
        <p:nvSpPr>
          <p:cNvPr id="40" name="Text Placeholder 39">
            <a:extLst>
              <a:ext uri="{FF2B5EF4-FFF2-40B4-BE49-F238E27FC236}">
                <a16:creationId xmlns:a16="http://schemas.microsoft.com/office/drawing/2014/main" id="{AA02C42E-6D6E-08AF-EAFF-7CC00E7CE152}"/>
              </a:ext>
            </a:extLst>
          </p:cNvPr>
          <p:cNvSpPr>
            <a:spLocks noGrp="1"/>
          </p:cNvSpPr>
          <p:nvPr>
            <p:ph type="body" sz="quarter" idx="28"/>
          </p:nvPr>
        </p:nvSpPr>
        <p:spPr>
          <a:xfrm>
            <a:off x="2242203" y="2855788"/>
            <a:ext cx="1645920" cy="411480"/>
          </a:xfrm>
        </p:spPr>
        <p:txBody>
          <a:bodyPr lIns="45720" rIns="45720"/>
          <a:lstStyle>
            <a:lvl1pPr marL="0" indent="0">
              <a:buNone/>
              <a:defRPr sz="2000"/>
            </a:lvl1pPr>
          </a:lstStyle>
          <a:p>
            <a:pPr lvl="0"/>
            <a:r>
              <a:rPr lang="en-US"/>
              <a:t>Click to edit</a:t>
            </a:r>
          </a:p>
        </p:txBody>
      </p:sp>
      <p:sp>
        <p:nvSpPr>
          <p:cNvPr id="42" name="Text Placeholder 41">
            <a:extLst>
              <a:ext uri="{FF2B5EF4-FFF2-40B4-BE49-F238E27FC236}">
                <a16:creationId xmlns:a16="http://schemas.microsoft.com/office/drawing/2014/main" id="{EE00387E-D774-1CBF-62E6-5AAD6427B3E0}"/>
              </a:ext>
            </a:extLst>
          </p:cNvPr>
          <p:cNvSpPr>
            <a:spLocks noGrp="1"/>
          </p:cNvSpPr>
          <p:nvPr>
            <p:ph type="body" sz="quarter" idx="29"/>
          </p:nvPr>
        </p:nvSpPr>
        <p:spPr>
          <a:xfrm>
            <a:off x="3944142" y="2855788"/>
            <a:ext cx="1645920" cy="411480"/>
          </a:xfrm>
        </p:spPr>
        <p:txBody>
          <a:bodyPr lIns="45720" rIns="45720"/>
          <a:lstStyle>
            <a:lvl1pPr marL="0" indent="0">
              <a:buNone/>
              <a:defRPr sz="2000"/>
            </a:lvl1pPr>
          </a:lstStyle>
          <a:p>
            <a:pPr lvl="0"/>
            <a:r>
              <a:rPr lang="en-US"/>
              <a:t>Click to edit</a:t>
            </a:r>
          </a:p>
        </p:txBody>
      </p:sp>
      <p:sp>
        <p:nvSpPr>
          <p:cNvPr id="44" name="Text Placeholder 43">
            <a:extLst>
              <a:ext uri="{FF2B5EF4-FFF2-40B4-BE49-F238E27FC236}">
                <a16:creationId xmlns:a16="http://schemas.microsoft.com/office/drawing/2014/main" id="{0FB01C7B-0D40-EAEA-C3E6-6EE015CC1175}"/>
              </a:ext>
            </a:extLst>
          </p:cNvPr>
          <p:cNvSpPr>
            <a:spLocks noGrp="1"/>
          </p:cNvSpPr>
          <p:nvPr>
            <p:ph type="body" sz="quarter" idx="30"/>
          </p:nvPr>
        </p:nvSpPr>
        <p:spPr>
          <a:xfrm>
            <a:off x="5646081" y="2855788"/>
            <a:ext cx="1645920" cy="411480"/>
          </a:xfrm>
        </p:spPr>
        <p:txBody>
          <a:bodyPr lIns="45720" rIns="45720"/>
          <a:lstStyle>
            <a:lvl1pPr marL="0" indent="0">
              <a:buNone/>
              <a:defRPr sz="2000"/>
            </a:lvl1pPr>
          </a:lstStyle>
          <a:p>
            <a:pPr lvl="0"/>
            <a:r>
              <a:rPr lang="en-US"/>
              <a:t>Click to edit</a:t>
            </a:r>
          </a:p>
        </p:txBody>
      </p:sp>
      <p:sp>
        <p:nvSpPr>
          <p:cNvPr id="46" name="Text Placeholder 45">
            <a:extLst>
              <a:ext uri="{FF2B5EF4-FFF2-40B4-BE49-F238E27FC236}">
                <a16:creationId xmlns:a16="http://schemas.microsoft.com/office/drawing/2014/main" id="{C072B325-2C1B-8A99-9941-80DE4BC458D5}"/>
              </a:ext>
            </a:extLst>
          </p:cNvPr>
          <p:cNvSpPr>
            <a:spLocks noGrp="1"/>
          </p:cNvSpPr>
          <p:nvPr>
            <p:ph type="body" sz="quarter" idx="31"/>
          </p:nvPr>
        </p:nvSpPr>
        <p:spPr>
          <a:xfrm>
            <a:off x="7338392" y="2855788"/>
            <a:ext cx="1645920" cy="411480"/>
          </a:xfrm>
        </p:spPr>
        <p:txBody>
          <a:bodyPr lIns="45720" rIns="45720"/>
          <a:lstStyle>
            <a:lvl1pPr marL="0" indent="0">
              <a:buNone/>
              <a:defRPr sz="2000"/>
            </a:lvl1pPr>
          </a:lstStyle>
          <a:p>
            <a:pPr lvl="0"/>
            <a:r>
              <a:rPr lang="en-US"/>
              <a:t>Click to edit</a:t>
            </a:r>
          </a:p>
        </p:txBody>
      </p:sp>
      <p:sp>
        <p:nvSpPr>
          <p:cNvPr id="48" name="Text Placeholder 47">
            <a:extLst>
              <a:ext uri="{FF2B5EF4-FFF2-40B4-BE49-F238E27FC236}">
                <a16:creationId xmlns:a16="http://schemas.microsoft.com/office/drawing/2014/main" id="{BD6532AA-5253-0BB5-156D-CAEC76C72F2D}"/>
              </a:ext>
            </a:extLst>
          </p:cNvPr>
          <p:cNvSpPr>
            <a:spLocks noGrp="1"/>
          </p:cNvSpPr>
          <p:nvPr>
            <p:ph type="body" sz="quarter" idx="32"/>
          </p:nvPr>
        </p:nvSpPr>
        <p:spPr>
          <a:xfrm>
            <a:off x="9035517" y="2855788"/>
            <a:ext cx="1645920" cy="411480"/>
          </a:xfrm>
        </p:spPr>
        <p:txBody>
          <a:bodyPr lIns="45720" rIns="45720"/>
          <a:lstStyle>
            <a:lvl1pPr marL="0" indent="0">
              <a:buNone/>
              <a:defRPr sz="2000"/>
            </a:lvl1pPr>
          </a:lstStyle>
          <a:p>
            <a:pPr lvl="0"/>
            <a:r>
              <a:rPr lang="en-US"/>
              <a:t>Click to edit</a:t>
            </a:r>
          </a:p>
        </p:txBody>
      </p:sp>
      <p:sp>
        <p:nvSpPr>
          <p:cNvPr id="6" name="Text Placeholder 5">
            <a:extLst>
              <a:ext uri="{FF2B5EF4-FFF2-40B4-BE49-F238E27FC236}">
                <a16:creationId xmlns:a16="http://schemas.microsoft.com/office/drawing/2014/main" id="{EDD94E00-4A25-EF52-D37E-B7D6CEC77BEE}"/>
              </a:ext>
            </a:extLst>
          </p:cNvPr>
          <p:cNvSpPr>
            <a:spLocks noGrp="1"/>
          </p:cNvSpPr>
          <p:nvPr>
            <p:ph type="body" sz="quarter" idx="33"/>
          </p:nvPr>
        </p:nvSpPr>
        <p:spPr>
          <a:xfrm>
            <a:off x="539750" y="3303463"/>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9" name="Text Placeholder 8">
            <a:extLst>
              <a:ext uri="{FF2B5EF4-FFF2-40B4-BE49-F238E27FC236}">
                <a16:creationId xmlns:a16="http://schemas.microsoft.com/office/drawing/2014/main" id="{B2C809DB-C815-F950-3419-45EA50BD0ADE}"/>
              </a:ext>
            </a:extLst>
          </p:cNvPr>
          <p:cNvSpPr>
            <a:spLocks noGrp="1"/>
          </p:cNvSpPr>
          <p:nvPr>
            <p:ph type="body" sz="quarter" idx="34"/>
          </p:nvPr>
        </p:nvSpPr>
        <p:spPr>
          <a:xfrm>
            <a:off x="2242203" y="3303463"/>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13" name="Text Placeholder 12">
            <a:extLst>
              <a:ext uri="{FF2B5EF4-FFF2-40B4-BE49-F238E27FC236}">
                <a16:creationId xmlns:a16="http://schemas.microsoft.com/office/drawing/2014/main" id="{183B6080-68AD-A267-AF27-DDB02D76D92C}"/>
              </a:ext>
            </a:extLst>
          </p:cNvPr>
          <p:cNvSpPr>
            <a:spLocks noGrp="1"/>
          </p:cNvSpPr>
          <p:nvPr>
            <p:ph type="body" sz="quarter" idx="35"/>
          </p:nvPr>
        </p:nvSpPr>
        <p:spPr>
          <a:xfrm>
            <a:off x="3942332" y="3303463"/>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17" name="Text Placeholder 16">
            <a:extLst>
              <a:ext uri="{FF2B5EF4-FFF2-40B4-BE49-F238E27FC236}">
                <a16:creationId xmlns:a16="http://schemas.microsoft.com/office/drawing/2014/main" id="{BF4738D6-BE64-4DDA-89E6-7530C67B8749}"/>
              </a:ext>
            </a:extLst>
          </p:cNvPr>
          <p:cNvSpPr>
            <a:spLocks noGrp="1"/>
          </p:cNvSpPr>
          <p:nvPr>
            <p:ph type="body" sz="quarter" idx="36"/>
          </p:nvPr>
        </p:nvSpPr>
        <p:spPr>
          <a:xfrm>
            <a:off x="5635624" y="3303463"/>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21" name="Text Placeholder 20">
            <a:extLst>
              <a:ext uri="{FF2B5EF4-FFF2-40B4-BE49-F238E27FC236}">
                <a16:creationId xmlns:a16="http://schemas.microsoft.com/office/drawing/2014/main" id="{791C6E6C-7F9A-172D-EFA4-C3EF1EC76D7C}"/>
              </a:ext>
            </a:extLst>
          </p:cNvPr>
          <p:cNvSpPr>
            <a:spLocks noGrp="1"/>
          </p:cNvSpPr>
          <p:nvPr>
            <p:ph type="body" sz="quarter" idx="37"/>
          </p:nvPr>
        </p:nvSpPr>
        <p:spPr>
          <a:xfrm>
            <a:off x="7337425" y="3303463"/>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23" name="Text Placeholder 22">
            <a:extLst>
              <a:ext uri="{FF2B5EF4-FFF2-40B4-BE49-F238E27FC236}">
                <a16:creationId xmlns:a16="http://schemas.microsoft.com/office/drawing/2014/main" id="{1753057A-65C0-8A62-089A-AC305D9E4547}"/>
              </a:ext>
            </a:extLst>
          </p:cNvPr>
          <p:cNvSpPr>
            <a:spLocks noGrp="1"/>
          </p:cNvSpPr>
          <p:nvPr>
            <p:ph type="body" sz="quarter" idx="38"/>
          </p:nvPr>
        </p:nvSpPr>
        <p:spPr>
          <a:xfrm>
            <a:off x="9035517" y="3303463"/>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27" name="Text Placeholder 26">
            <a:extLst>
              <a:ext uri="{FF2B5EF4-FFF2-40B4-BE49-F238E27FC236}">
                <a16:creationId xmlns:a16="http://schemas.microsoft.com/office/drawing/2014/main" id="{832B9B38-ECDE-B554-F6E1-EE80D9118C0E}"/>
              </a:ext>
            </a:extLst>
          </p:cNvPr>
          <p:cNvSpPr>
            <a:spLocks noGrp="1"/>
          </p:cNvSpPr>
          <p:nvPr>
            <p:ph type="body" sz="quarter" idx="39"/>
          </p:nvPr>
        </p:nvSpPr>
        <p:spPr>
          <a:xfrm>
            <a:off x="539750" y="3745043"/>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31" name="Text Placeholder 30">
            <a:extLst>
              <a:ext uri="{FF2B5EF4-FFF2-40B4-BE49-F238E27FC236}">
                <a16:creationId xmlns:a16="http://schemas.microsoft.com/office/drawing/2014/main" id="{AF6100F4-8C80-50A6-E9CB-EB7A74957B26}"/>
              </a:ext>
            </a:extLst>
          </p:cNvPr>
          <p:cNvSpPr>
            <a:spLocks noGrp="1"/>
          </p:cNvSpPr>
          <p:nvPr>
            <p:ph type="body" sz="quarter" idx="40"/>
          </p:nvPr>
        </p:nvSpPr>
        <p:spPr>
          <a:xfrm>
            <a:off x="2241551" y="3745043"/>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35" name="Text Placeholder 34">
            <a:extLst>
              <a:ext uri="{FF2B5EF4-FFF2-40B4-BE49-F238E27FC236}">
                <a16:creationId xmlns:a16="http://schemas.microsoft.com/office/drawing/2014/main" id="{F89FF140-3294-5145-F6EA-360B25B9F405}"/>
              </a:ext>
            </a:extLst>
          </p:cNvPr>
          <p:cNvSpPr>
            <a:spLocks noGrp="1"/>
          </p:cNvSpPr>
          <p:nvPr>
            <p:ph type="body" sz="quarter" idx="41"/>
          </p:nvPr>
        </p:nvSpPr>
        <p:spPr>
          <a:xfrm>
            <a:off x="3942332" y="3745043"/>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39" name="Text Placeholder 38">
            <a:extLst>
              <a:ext uri="{FF2B5EF4-FFF2-40B4-BE49-F238E27FC236}">
                <a16:creationId xmlns:a16="http://schemas.microsoft.com/office/drawing/2014/main" id="{D0C2D859-E60B-2760-C1A3-A0E9B8368B45}"/>
              </a:ext>
            </a:extLst>
          </p:cNvPr>
          <p:cNvSpPr>
            <a:spLocks noGrp="1"/>
          </p:cNvSpPr>
          <p:nvPr>
            <p:ph type="body" sz="quarter" idx="42"/>
          </p:nvPr>
        </p:nvSpPr>
        <p:spPr>
          <a:xfrm>
            <a:off x="5635624" y="3745043"/>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43" name="Text Placeholder 42">
            <a:extLst>
              <a:ext uri="{FF2B5EF4-FFF2-40B4-BE49-F238E27FC236}">
                <a16:creationId xmlns:a16="http://schemas.microsoft.com/office/drawing/2014/main" id="{EF6FFA40-5A20-8204-49BF-3BB338910D30}"/>
              </a:ext>
            </a:extLst>
          </p:cNvPr>
          <p:cNvSpPr>
            <a:spLocks noGrp="1"/>
          </p:cNvSpPr>
          <p:nvPr>
            <p:ph type="body" sz="quarter" idx="43"/>
          </p:nvPr>
        </p:nvSpPr>
        <p:spPr>
          <a:xfrm>
            <a:off x="7337425" y="3745043"/>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47" name="Text Placeholder 46">
            <a:extLst>
              <a:ext uri="{FF2B5EF4-FFF2-40B4-BE49-F238E27FC236}">
                <a16:creationId xmlns:a16="http://schemas.microsoft.com/office/drawing/2014/main" id="{EB9DFA9E-05C4-36B5-4081-BC8CA010E5C7}"/>
              </a:ext>
            </a:extLst>
          </p:cNvPr>
          <p:cNvSpPr>
            <a:spLocks noGrp="1"/>
          </p:cNvSpPr>
          <p:nvPr>
            <p:ph type="body" sz="quarter" idx="44"/>
          </p:nvPr>
        </p:nvSpPr>
        <p:spPr>
          <a:xfrm>
            <a:off x="9035517" y="3745043"/>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51" name="Text Placeholder 50">
            <a:extLst>
              <a:ext uri="{FF2B5EF4-FFF2-40B4-BE49-F238E27FC236}">
                <a16:creationId xmlns:a16="http://schemas.microsoft.com/office/drawing/2014/main" id="{778BA68B-BB9C-2853-C491-3B6C8E13B966}"/>
              </a:ext>
            </a:extLst>
          </p:cNvPr>
          <p:cNvSpPr>
            <a:spLocks noGrp="1"/>
          </p:cNvSpPr>
          <p:nvPr>
            <p:ph type="body" sz="quarter" idx="45"/>
          </p:nvPr>
        </p:nvSpPr>
        <p:spPr>
          <a:xfrm>
            <a:off x="536735" y="4196374"/>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53" name="Text Placeholder 52">
            <a:extLst>
              <a:ext uri="{FF2B5EF4-FFF2-40B4-BE49-F238E27FC236}">
                <a16:creationId xmlns:a16="http://schemas.microsoft.com/office/drawing/2014/main" id="{58580CAE-D0E1-36CD-2E22-02D2D0FEBFE4}"/>
              </a:ext>
            </a:extLst>
          </p:cNvPr>
          <p:cNvSpPr>
            <a:spLocks noGrp="1"/>
          </p:cNvSpPr>
          <p:nvPr>
            <p:ph type="body" sz="quarter" idx="46"/>
          </p:nvPr>
        </p:nvSpPr>
        <p:spPr>
          <a:xfrm>
            <a:off x="2241551" y="4196374"/>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55" name="Text Placeholder 54">
            <a:extLst>
              <a:ext uri="{FF2B5EF4-FFF2-40B4-BE49-F238E27FC236}">
                <a16:creationId xmlns:a16="http://schemas.microsoft.com/office/drawing/2014/main" id="{1DA0DAC4-6D0E-02A2-FECF-FC2538180D94}"/>
              </a:ext>
            </a:extLst>
          </p:cNvPr>
          <p:cNvSpPr>
            <a:spLocks noGrp="1"/>
          </p:cNvSpPr>
          <p:nvPr>
            <p:ph type="body" sz="quarter" idx="47"/>
          </p:nvPr>
        </p:nvSpPr>
        <p:spPr>
          <a:xfrm>
            <a:off x="3946367" y="4196291"/>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57" name="Text Placeholder 56">
            <a:extLst>
              <a:ext uri="{FF2B5EF4-FFF2-40B4-BE49-F238E27FC236}">
                <a16:creationId xmlns:a16="http://schemas.microsoft.com/office/drawing/2014/main" id="{02D45A74-CFC8-3C20-F513-A45901F81079}"/>
              </a:ext>
            </a:extLst>
          </p:cNvPr>
          <p:cNvSpPr>
            <a:spLocks noGrp="1"/>
          </p:cNvSpPr>
          <p:nvPr>
            <p:ph type="body" sz="quarter" idx="48"/>
          </p:nvPr>
        </p:nvSpPr>
        <p:spPr>
          <a:xfrm>
            <a:off x="5646081" y="4196216"/>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59" name="Text Placeholder 58">
            <a:extLst>
              <a:ext uri="{FF2B5EF4-FFF2-40B4-BE49-F238E27FC236}">
                <a16:creationId xmlns:a16="http://schemas.microsoft.com/office/drawing/2014/main" id="{2687216F-F4DC-7155-247E-549298D547BF}"/>
              </a:ext>
            </a:extLst>
          </p:cNvPr>
          <p:cNvSpPr>
            <a:spLocks noGrp="1"/>
          </p:cNvSpPr>
          <p:nvPr>
            <p:ph type="body" sz="quarter" idx="49"/>
          </p:nvPr>
        </p:nvSpPr>
        <p:spPr>
          <a:xfrm>
            <a:off x="7337425" y="4193505"/>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61" name="Text Placeholder 60">
            <a:extLst>
              <a:ext uri="{FF2B5EF4-FFF2-40B4-BE49-F238E27FC236}">
                <a16:creationId xmlns:a16="http://schemas.microsoft.com/office/drawing/2014/main" id="{CC914CB1-7A80-1913-08CE-452E5813C1B4}"/>
              </a:ext>
            </a:extLst>
          </p:cNvPr>
          <p:cNvSpPr>
            <a:spLocks noGrp="1"/>
          </p:cNvSpPr>
          <p:nvPr>
            <p:ph type="body" sz="quarter" idx="50"/>
          </p:nvPr>
        </p:nvSpPr>
        <p:spPr>
          <a:xfrm>
            <a:off x="9035517" y="4193505"/>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63" name="Text Placeholder 62">
            <a:extLst>
              <a:ext uri="{FF2B5EF4-FFF2-40B4-BE49-F238E27FC236}">
                <a16:creationId xmlns:a16="http://schemas.microsoft.com/office/drawing/2014/main" id="{B782FDE2-FE4C-3DC6-603A-FE5C1F18D8F6}"/>
              </a:ext>
            </a:extLst>
          </p:cNvPr>
          <p:cNvSpPr>
            <a:spLocks noGrp="1"/>
          </p:cNvSpPr>
          <p:nvPr>
            <p:ph type="body" sz="quarter" idx="51"/>
          </p:nvPr>
        </p:nvSpPr>
        <p:spPr>
          <a:xfrm>
            <a:off x="545623" y="4644049"/>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65" name="Text Placeholder 64">
            <a:extLst>
              <a:ext uri="{FF2B5EF4-FFF2-40B4-BE49-F238E27FC236}">
                <a16:creationId xmlns:a16="http://schemas.microsoft.com/office/drawing/2014/main" id="{E152F991-FF1D-9163-5528-21DDAE9D9608}"/>
              </a:ext>
            </a:extLst>
          </p:cNvPr>
          <p:cNvSpPr>
            <a:spLocks noGrp="1"/>
          </p:cNvSpPr>
          <p:nvPr>
            <p:ph type="body" sz="quarter" idx="52"/>
          </p:nvPr>
        </p:nvSpPr>
        <p:spPr>
          <a:xfrm>
            <a:off x="2238664" y="4644049"/>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67" name="Text Placeholder 66">
            <a:extLst>
              <a:ext uri="{FF2B5EF4-FFF2-40B4-BE49-F238E27FC236}">
                <a16:creationId xmlns:a16="http://schemas.microsoft.com/office/drawing/2014/main" id="{269F07DB-560B-72DC-B297-F2D67D43F7D4}"/>
              </a:ext>
            </a:extLst>
          </p:cNvPr>
          <p:cNvSpPr>
            <a:spLocks noGrp="1"/>
          </p:cNvSpPr>
          <p:nvPr>
            <p:ph type="body" sz="quarter" idx="53"/>
          </p:nvPr>
        </p:nvSpPr>
        <p:spPr>
          <a:xfrm>
            <a:off x="3942332" y="4643966"/>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69" name="Text Placeholder 68">
            <a:extLst>
              <a:ext uri="{FF2B5EF4-FFF2-40B4-BE49-F238E27FC236}">
                <a16:creationId xmlns:a16="http://schemas.microsoft.com/office/drawing/2014/main" id="{0D7C95F5-FF79-B9ED-8212-6CA6751FDEA1}"/>
              </a:ext>
            </a:extLst>
          </p:cNvPr>
          <p:cNvSpPr>
            <a:spLocks noGrp="1"/>
          </p:cNvSpPr>
          <p:nvPr>
            <p:ph type="body" sz="quarter" idx="54"/>
          </p:nvPr>
        </p:nvSpPr>
        <p:spPr>
          <a:xfrm>
            <a:off x="5649753" y="4643891"/>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71" name="Text Placeholder 70">
            <a:extLst>
              <a:ext uri="{FF2B5EF4-FFF2-40B4-BE49-F238E27FC236}">
                <a16:creationId xmlns:a16="http://schemas.microsoft.com/office/drawing/2014/main" id="{D85C5B53-03B5-8E47-7D50-FC873B472F35}"/>
              </a:ext>
            </a:extLst>
          </p:cNvPr>
          <p:cNvSpPr>
            <a:spLocks noGrp="1"/>
          </p:cNvSpPr>
          <p:nvPr>
            <p:ph type="body" sz="quarter" idx="55"/>
          </p:nvPr>
        </p:nvSpPr>
        <p:spPr>
          <a:xfrm>
            <a:off x="7337425" y="4635946"/>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73" name="Text Placeholder 72">
            <a:extLst>
              <a:ext uri="{FF2B5EF4-FFF2-40B4-BE49-F238E27FC236}">
                <a16:creationId xmlns:a16="http://schemas.microsoft.com/office/drawing/2014/main" id="{2066538E-DCD8-2DAE-FC87-B42AFDD70AA1}"/>
              </a:ext>
            </a:extLst>
          </p:cNvPr>
          <p:cNvSpPr>
            <a:spLocks noGrp="1"/>
          </p:cNvSpPr>
          <p:nvPr>
            <p:ph type="body" sz="quarter" idx="56"/>
          </p:nvPr>
        </p:nvSpPr>
        <p:spPr>
          <a:xfrm>
            <a:off x="9035517" y="4635946"/>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75" name="Text Placeholder 74">
            <a:extLst>
              <a:ext uri="{FF2B5EF4-FFF2-40B4-BE49-F238E27FC236}">
                <a16:creationId xmlns:a16="http://schemas.microsoft.com/office/drawing/2014/main" id="{458CAAFF-8DE4-C180-51E9-A197573F3F5C}"/>
              </a:ext>
            </a:extLst>
          </p:cNvPr>
          <p:cNvSpPr>
            <a:spLocks noGrp="1"/>
          </p:cNvSpPr>
          <p:nvPr>
            <p:ph type="body" sz="quarter" idx="57"/>
          </p:nvPr>
        </p:nvSpPr>
        <p:spPr>
          <a:xfrm>
            <a:off x="546390" y="5088754"/>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77" name="Text Placeholder 76">
            <a:extLst>
              <a:ext uri="{FF2B5EF4-FFF2-40B4-BE49-F238E27FC236}">
                <a16:creationId xmlns:a16="http://schemas.microsoft.com/office/drawing/2014/main" id="{3BEA01FA-D0E4-D9A9-D282-832CAC0F9A2D}"/>
              </a:ext>
            </a:extLst>
          </p:cNvPr>
          <p:cNvSpPr>
            <a:spLocks noGrp="1"/>
          </p:cNvSpPr>
          <p:nvPr>
            <p:ph type="body" sz="quarter" idx="58"/>
          </p:nvPr>
        </p:nvSpPr>
        <p:spPr>
          <a:xfrm>
            <a:off x="2245121" y="5083298"/>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79" name="Text Placeholder 78">
            <a:extLst>
              <a:ext uri="{FF2B5EF4-FFF2-40B4-BE49-F238E27FC236}">
                <a16:creationId xmlns:a16="http://schemas.microsoft.com/office/drawing/2014/main" id="{3C5638D0-F117-F076-E4D2-8917E606EDE9}"/>
              </a:ext>
            </a:extLst>
          </p:cNvPr>
          <p:cNvSpPr>
            <a:spLocks noGrp="1"/>
          </p:cNvSpPr>
          <p:nvPr>
            <p:ph type="body" sz="quarter" idx="59"/>
          </p:nvPr>
        </p:nvSpPr>
        <p:spPr>
          <a:xfrm>
            <a:off x="3942332" y="5083298"/>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81" name="Text Placeholder 80">
            <a:extLst>
              <a:ext uri="{FF2B5EF4-FFF2-40B4-BE49-F238E27FC236}">
                <a16:creationId xmlns:a16="http://schemas.microsoft.com/office/drawing/2014/main" id="{E59273F7-7ED3-0F96-BC21-7454EB2E850C}"/>
              </a:ext>
            </a:extLst>
          </p:cNvPr>
          <p:cNvSpPr>
            <a:spLocks noGrp="1"/>
          </p:cNvSpPr>
          <p:nvPr>
            <p:ph type="body" sz="quarter" idx="60"/>
          </p:nvPr>
        </p:nvSpPr>
        <p:spPr>
          <a:xfrm>
            <a:off x="5646081" y="5088596"/>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83" name="Text Placeholder 82">
            <a:extLst>
              <a:ext uri="{FF2B5EF4-FFF2-40B4-BE49-F238E27FC236}">
                <a16:creationId xmlns:a16="http://schemas.microsoft.com/office/drawing/2014/main" id="{BAED405B-17F7-2204-7579-6CDC94F20971}"/>
              </a:ext>
            </a:extLst>
          </p:cNvPr>
          <p:cNvSpPr>
            <a:spLocks noGrp="1"/>
          </p:cNvSpPr>
          <p:nvPr>
            <p:ph type="body" sz="quarter" idx="61"/>
          </p:nvPr>
        </p:nvSpPr>
        <p:spPr>
          <a:xfrm>
            <a:off x="7337425" y="5077526"/>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85" name="Text Placeholder 84">
            <a:extLst>
              <a:ext uri="{FF2B5EF4-FFF2-40B4-BE49-F238E27FC236}">
                <a16:creationId xmlns:a16="http://schemas.microsoft.com/office/drawing/2014/main" id="{BF00E9E6-18AE-9611-7FA1-437FE124B83B}"/>
              </a:ext>
            </a:extLst>
          </p:cNvPr>
          <p:cNvSpPr>
            <a:spLocks noGrp="1"/>
          </p:cNvSpPr>
          <p:nvPr>
            <p:ph type="body" sz="quarter" idx="62"/>
          </p:nvPr>
        </p:nvSpPr>
        <p:spPr>
          <a:xfrm>
            <a:off x="9035517" y="5080025"/>
            <a:ext cx="1645920" cy="411480"/>
          </a:xfrm>
        </p:spPr>
        <p:txBody>
          <a:bodyPr lIns="45720" rIns="45720"/>
          <a:lstStyle>
            <a:lvl1pPr marL="0" indent="0">
              <a:buNone/>
              <a:defRPr sz="20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a:t>
            </a:r>
          </a:p>
        </p:txBody>
      </p:sp>
      <p:sp>
        <p:nvSpPr>
          <p:cNvPr id="2" name="Title 1">
            <a:extLst>
              <a:ext uri="{FF2B5EF4-FFF2-40B4-BE49-F238E27FC236}">
                <a16:creationId xmlns:a16="http://schemas.microsoft.com/office/drawing/2014/main" id="{C9202CBA-21A0-880C-FB97-4A10674F49C9}"/>
              </a:ext>
            </a:extLst>
          </p:cNvPr>
          <p:cNvSpPr>
            <a:spLocks noGrp="1"/>
          </p:cNvSpPr>
          <p:nvPr>
            <p:ph type="title"/>
          </p:nvPr>
        </p:nvSpPr>
        <p:spPr/>
        <p:txBody>
          <a:bodyPr/>
          <a:lstStyle/>
          <a:p>
            <a:r>
              <a:rPr lang="en-US"/>
              <a:t>Click to edit Master title style</a:t>
            </a:r>
          </a:p>
        </p:txBody>
      </p:sp>
      <p:sp>
        <p:nvSpPr>
          <p:cNvPr id="5" name="Content Placeholder 5">
            <a:extLst>
              <a:ext uri="{FF2B5EF4-FFF2-40B4-BE49-F238E27FC236}">
                <a16:creationId xmlns:a16="http://schemas.microsoft.com/office/drawing/2014/main" id="{A8BE7AC5-6E9F-7A5A-BCA8-6515154F30D1}"/>
              </a:ext>
            </a:extLst>
          </p:cNvPr>
          <p:cNvSpPr>
            <a:spLocks noGrp="1"/>
          </p:cNvSpPr>
          <p:nvPr>
            <p:ph sz="quarter" idx="12"/>
          </p:nvPr>
        </p:nvSpPr>
        <p:spPr>
          <a:xfrm>
            <a:off x="-24680" y="1343022"/>
            <a:ext cx="12216680" cy="485778"/>
          </a:xfrm>
          <a:solidFill>
            <a:schemeClr val="accent6">
              <a:alpha val="35000"/>
            </a:schemeClr>
          </a:solidFill>
        </p:spPr>
        <p:txBody>
          <a:bodyPr anchor="ctr" anchorCtr="0"/>
          <a:lstStyle>
            <a:lvl1pPr marL="0" indent="0" algn="ctr">
              <a:lnSpc>
                <a:spcPct val="100000"/>
              </a:lnSpc>
              <a:buNone/>
              <a:defRPr sz="2600" b="1">
                <a:solidFill>
                  <a:schemeClr val="accent1"/>
                </a:solidFill>
              </a:defRPr>
            </a:lvl1pPr>
            <a:lvl2pPr marL="457200" indent="0" algn="ctr">
              <a:lnSpc>
                <a:spcPct val="100000"/>
              </a:lnSpc>
              <a:buNone/>
              <a:defRPr sz="2000" b="1"/>
            </a:lvl2pPr>
            <a:lvl3pPr marL="914400" indent="0" algn="ctr">
              <a:lnSpc>
                <a:spcPct val="100000"/>
              </a:lnSpc>
              <a:buNone/>
              <a:defRPr sz="2000" b="1"/>
            </a:lvl3pPr>
            <a:lvl4pPr marL="1371600" indent="0" algn="ctr">
              <a:lnSpc>
                <a:spcPct val="100000"/>
              </a:lnSpc>
              <a:buNone/>
              <a:defRPr sz="2000" b="1"/>
            </a:lvl4pPr>
            <a:lvl5pPr marL="1828800" indent="0" algn="ctr">
              <a:lnSpc>
                <a:spcPct val="100000"/>
              </a:lnSpc>
              <a:buNone/>
              <a:defRPr sz="2000" b="1"/>
            </a:lvl5pPr>
          </a:lstStyle>
          <a:p>
            <a:pPr lvl="0"/>
            <a:r>
              <a:rPr lang="en-US"/>
              <a:t>Click to edit Master text styles</a:t>
            </a:r>
          </a:p>
        </p:txBody>
      </p:sp>
    </p:spTree>
    <p:extLst>
      <p:ext uri="{BB962C8B-B14F-4D97-AF65-F5344CB8AC3E}">
        <p14:creationId xmlns:p14="http://schemas.microsoft.com/office/powerpoint/2010/main" val="3873113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ck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1B108-F036-6A40-8772-EA78F699B06A}"/>
              </a:ext>
            </a:extLst>
          </p:cNvPr>
          <p:cNvSpPr>
            <a:spLocks noGrp="1"/>
          </p:cNvSpPr>
          <p:nvPr>
            <p:ph type="title" hasCustomPrompt="1"/>
          </p:nvPr>
        </p:nvSpPr>
        <p:spPr>
          <a:xfrm>
            <a:off x="869429" y="365126"/>
            <a:ext cx="10662171" cy="977900"/>
          </a:xfrm>
        </p:spPr>
        <p:txBody>
          <a:bodyPr/>
          <a:lstStyle>
            <a:lvl1pPr>
              <a:defRPr b="1">
                <a:solidFill>
                  <a:schemeClr val="accent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E705DD0A-C9C8-9C43-875D-5BCD037B95BE}"/>
              </a:ext>
            </a:extLst>
          </p:cNvPr>
          <p:cNvSpPr>
            <a:spLocks noGrp="1"/>
          </p:cNvSpPr>
          <p:nvPr>
            <p:ph type="sldNum" sz="quarter" idx="10"/>
          </p:nvPr>
        </p:nvSpPr>
        <p:spPr/>
        <p:txBody>
          <a:bodyPr/>
          <a:lstStyle/>
          <a:p>
            <a:fld id="{D4CBCC7C-28B9-0F47-8C3B-8533C118E512}" type="slidenum">
              <a:rPr lang="en-US" smtClean="0"/>
              <a:pPr/>
              <a:t>‹#›</a:t>
            </a:fld>
            <a:endParaRPr lang="en-US"/>
          </a:p>
        </p:txBody>
      </p:sp>
      <p:sp>
        <p:nvSpPr>
          <p:cNvPr id="4" name="Footer Placeholder 3">
            <a:extLst>
              <a:ext uri="{FF2B5EF4-FFF2-40B4-BE49-F238E27FC236}">
                <a16:creationId xmlns:a16="http://schemas.microsoft.com/office/drawing/2014/main" id="{C8B2A75F-B742-0648-93E0-502043349A55}"/>
              </a:ext>
            </a:extLst>
          </p:cNvPr>
          <p:cNvSpPr>
            <a:spLocks noGrp="1"/>
          </p:cNvSpPr>
          <p:nvPr>
            <p:ph type="ftr" sz="quarter" idx="11"/>
          </p:nvPr>
        </p:nvSpPr>
        <p:spPr/>
        <p:txBody>
          <a:bodyPr/>
          <a:lstStyle/>
          <a:p>
            <a:endParaRPr lang="en-US"/>
          </a:p>
        </p:txBody>
      </p:sp>
      <p:sp>
        <p:nvSpPr>
          <p:cNvPr id="6" name="Content Placeholder 5">
            <a:extLst>
              <a:ext uri="{FF2B5EF4-FFF2-40B4-BE49-F238E27FC236}">
                <a16:creationId xmlns:a16="http://schemas.microsoft.com/office/drawing/2014/main" id="{D6CD411A-A8D7-BA41-91DC-1266EDFBB746}"/>
              </a:ext>
            </a:extLst>
          </p:cNvPr>
          <p:cNvSpPr>
            <a:spLocks noGrp="1"/>
          </p:cNvSpPr>
          <p:nvPr>
            <p:ph sz="quarter" idx="12"/>
          </p:nvPr>
        </p:nvSpPr>
        <p:spPr>
          <a:xfrm>
            <a:off x="-24680" y="1343022"/>
            <a:ext cx="12216680" cy="485778"/>
          </a:xfrm>
          <a:solidFill>
            <a:schemeClr val="accent6">
              <a:alpha val="35000"/>
            </a:schemeClr>
          </a:solidFill>
        </p:spPr>
        <p:txBody>
          <a:bodyPr anchor="ctr" anchorCtr="0"/>
          <a:lstStyle>
            <a:lvl1pPr marL="0" indent="0" algn="ctr">
              <a:lnSpc>
                <a:spcPct val="100000"/>
              </a:lnSpc>
              <a:buNone/>
              <a:defRPr sz="2600" b="1">
                <a:solidFill>
                  <a:schemeClr val="accent1"/>
                </a:solidFill>
              </a:defRPr>
            </a:lvl1pPr>
            <a:lvl2pPr marL="457200" indent="0" algn="ctr">
              <a:lnSpc>
                <a:spcPct val="100000"/>
              </a:lnSpc>
              <a:buNone/>
              <a:defRPr sz="2000" b="1"/>
            </a:lvl2pPr>
            <a:lvl3pPr marL="914400" indent="0" algn="ctr">
              <a:lnSpc>
                <a:spcPct val="100000"/>
              </a:lnSpc>
              <a:buNone/>
              <a:defRPr sz="2000" b="1"/>
            </a:lvl3pPr>
            <a:lvl4pPr marL="1371600" indent="0" algn="ctr">
              <a:lnSpc>
                <a:spcPct val="100000"/>
              </a:lnSpc>
              <a:buNone/>
              <a:defRPr sz="2000" b="1"/>
            </a:lvl4pPr>
            <a:lvl5pPr marL="1828800" indent="0" algn="ctr">
              <a:lnSpc>
                <a:spcPct val="100000"/>
              </a:lnSpc>
              <a:buNone/>
              <a:defRPr sz="2000" b="1"/>
            </a:lvl5pPr>
          </a:lstStyle>
          <a:p>
            <a:pPr lvl="0"/>
            <a:r>
              <a:rPr lang="en-US"/>
              <a:t>Click to edit Master text styles</a:t>
            </a:r>
          </a:p>
        </p:txBody>
      </p:sp>
      <p:sp>
        <p:nvSpPr>
          <p:cNvPr id="7" name="Content Placeholder 5">
            <a:extLst>
              <a:ext uri="{FF2B5EF4-FFF2-40B4-BE49-F238E27FC236}">
                <a16:creationId xmlns:a16="http://schemas.microsoft.com/office/drawing/2014/main" id="{61E938A0-C93C-FF48-B9D3-0F543C80CAE1}"/>
              </a:ext>
            </a:extLst>
          </p:cNvPr>
          <p:cNvSpPr>
            <a:spLocks noGrp="1"/>
          </p:cNvSpPr>
          <p:nvPr>
            <p:ph sz="quarter" idx="13"/>
          </p:nvPr>
        </p:nvSpPr>
        <p:spPr>
          <a:xfrm>
            <a:off x="658813" y="1907678"/>
            <a:ext cx="2841625" cy="500088"/>
          </a:xfrm>
        </p:spPr>
        <p:txBody>
          <a:bodyPr/>
          <a:lstStyle>
            <a:lvl1pPr marL="0" indent="0">
              <a:lnSpc>
                <a:spcPct val="100000"/>
              </a:lnSpc>
              <a:buNone/>
              <a:defRPr sz="1400" b="1"/>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
        <p:nvSpPr>
          <p:cNvPr id="8" name="Content Placeholder 5">
            <a:extLst>
              <a:ext uri="{FF2B5EF4-FFF2-40B4-BE49-F238E27FC236}">
                <a16:creationId xmlns:a16="http://schemas.microsoft.com/office/drawing/2014/main" id="{31FD8F48-97CE-8D4F-94BA-498BA89EFE2C}"/>
              </a:ext>
            </a:extLst>
          </p:cNvPr>
          <p:cNvSpPr>
            <a:spLocks noGrp="1"/>
          </p:cNvSpPr>
          <p:nvPr>
            <p:ph sz="quarter" idx="14"/>
          </p:nvPr>
        </p:nvSpPr>
        <p:spPr>
          <a:xfrm>
            <a:off x="3647728" y="1907678"/>
            <a:ext cx="7883872" cy="500088"/>
          </a:xfrm>
        </p:spPr>
        <p:txBody>
          <a:bodyPr/>
          <a:lstStyle>
            <a:lvl1pPr marL="0" indent="0">
              <a:lnSpc>
                <a:spcPct val="100000"/>
              </a:lnSpc>
              <a:buNone/>
              <a:defRPr sz="1400" b="0"/>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
        <p:nvSpPr>
          <p:cNvPr id="9" name="Content Placeholder 5">
            <a:extLst>
              <a:ext uri="{FF2B5EF4-FFF2-40B4-BE49-F238E27FC236}">
                <a16:creationId xmlns:a16="http://schemas.microsoft.com/office/drawing/2014/main" id="{60B128F7-BF5E-0641-B47E-C6EF9031B16F}"/>
              </a:ext>
            </a:extLst>
          </p:cNvPr>
          <p:cNvSpPr>
            <a:spLocks noGrp="1"/>
          </p:cNvSpPr>
          <p:nvPr>
            <p:ph sz="quarter" idx="15"/>
          </p:nvPr>
        </p:nvSpPr>
        <p:spPr>
          <a:xfrm>
            <a:off x="658813" y="2446187"/>
            <a:ext cx="2841625" cy="500088"/>
          </a:xfrm>
        </p:spPr>
        <p:txBody>
          <a:bodyPr/>
          <a:lstStyle>
            <a:lvl1pPr marL="0" indent="0">
              <a:lnSpc>
                <a:spcPct val="100000"/>
              </a:lnSpc>
              <a:buNone/>
              <a:defRPr sz="1400" b="1"/>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
        <p:nvSpPr>
          <p:cNvPr id="10" name="Content Placeholder 5">
            <a:extLst>
              <a:ext uri="{FF2B5EF4-FFF2-40B4-BE49-F238E27FC236}">
                <a16:creationId xmlns:a16="http://schemas.microsoft.com/office/drawing/2014/main" id="{0213D101-0607-8040-8E46-280208B65868}"/>
              </a:ext>
            </a:extLst>
          </p:cNvPr>
          <p:cNvSpPr>
            <a:spLocks noGrp="1"/>
          </p:cNvSpPr>
          <p:nvPr>
            <p:ph sz="quarter" idx="16"/>
          </p:nvPr>
        </p:nvSpPr>
        <p:spPr>
          <a:xfrm>
            <a:off x="3647728" y="2446187"/>
            <a:ext cx="7883872" cy="500088"/>
          </a:xfrm>
        </p:spPr>
        <p:txBody>
          <a:bodyPr/>
          <a:lstStyle>
            <a:lvl1pPr marL="0" indent="0">
              <a:lnSpc>
                <a:spcPct val="100000"/>
              </a:lnSpc>
              <a:buNone/>
              <a:defRPr sz="1400" b="0"/>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
        <p:nvSpPr>
          <p:cNvPr id="11" name="Content Placeholder 5">
            <a:extLst>
              <a:ext uri="{FF2B5EF4-FFF2-40B4-BE49-F238E27FC236}">
                <a16:creationId xmlns:a16="http://schemas.microsoft.com/office/drawing/2014/main" id="{E334DAEF-4A1E-C04E-8E8A-A9BA748A46D1}"/>
              </a:ext>
            </a:extLst>
          </p:cNvPr>
          <p:cNvSpPr>
            <a:spLocks noGrp="1"/>
          </p:cNvSpPr>
          <p:nvPr>
            <p:ph sz="quarter" idx="17"/>
          </p:nvPr>
        </p:nvSpPr>
        <p:spPr>
          <a:xfrm>
            <a:off x="658813" y="2984696"/>
            <a:ext cx="2841625" cy="500088"/>
          </a:xfrm>
        </p:spPr>
        <p:txBody>
          <a:bodyPr/>
          <a:lstStyle>
            <a:lvl1pPr marL="0" indent="0">
              <a:lnSpc>
                <a:spcPct val="100000"/>
              </a:lnSpc>
              <a:buNone/>
              <a:defRPr sz="1400" b="1"/>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
        <p:nvSpPr>
          <p:cNvPr id="12" name="Content Placeholder 5">
            <a:extLst>
              <a:ext uri="{FF2B5EF4-FFF2-40B4-BE49-F238E27FC236}">
                <a16:creationId xmlns:a16="http://schemas.microsoft.com/office/drawing/2014/main" id="{58B9C196-6A00-1748-A20D-39271BB0A287}"/>
              </a:ext>
            </a:extLst>
          </p:cNvPr>
          <p:cNvSpPr>
            <a:spLocks noGrp="1"/>
          </p:cNvSpPr>
          <p:nvPr>
            <p:ph sz="quarter" idx="18"/>
          </p:nvPr>
        </p:nvSpPr>
        <p:spPr>
          <a:xfrm>
            <a:off x="3647728" y="2984696"/>
            <a:ext cx="7883872" cy="500088"/>
          </a:xfrm>
        </p:spPr>
        <p:txBody>
          <a:bodyPr/>
          <a:lstStyle>
            <a:lvl1pPr marL="0" indent="0">
              <a:lnSpc>
                <a:spcPct val="100000"/>
              </a:lnSpc>
              <a:buNone/>
              <a:defRPr sz="1400" b="0"/>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
        <p:nvSpPr>
          <p:cNvPr id="13" name="Content Placeholder 5">
            <a:extLst>
              <a:ext uri="{FF2B5EF4-FFF2-40B4-BE49-F238E27FC236}">
                <a16:creationId xmlns:a16="http://schemas.microsoft.com/office/drawing/2014/main" id="{8BA5BC37-B2B2-6F4D-A121-32C1DD5BBE35}"/>
              </a:ext>
            </a:extLst>
          </p:cNvPr>
          <p:cNvSpPr>
            <a:spLocks noGrp="1"/>
          </p:cNvSpPr>
          <p:nvPr>
            <p:ph sz="quarter" idx="19"/>
          </p:nvPr>
        </p:nvSpPr>
        <p:spPr>
          <a:xfrm>
            <a:off x="658813" y="3523205"/>
            <a:ext cx="2841625" cy="500088"/>
          </a:xfrm>
        </p:spPr>
        <p:txBody>
          <a:bodyPr/>
          <a:lstStyle>
            <a:lvl1pPr marL="0" indent="0">
              <a:lnSpc>
                <a:spcPct val="100000"/>
              </a:lnSpc>
              <a:buNone/>
              <a:defRPr sz="1400" b="1"/>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
        <p:nvSpPr>
          <p:cNvPr id="14" name="Content Placeholder 5">
            <a:extLst>
              <a:ext uri="{FF2B5EF4-FFF2-40B4-BE49-F238E27FC236}">
                <a16:creationId xmlns:a16="http://schemas.microsoft.com/office/drawing/2014/main" id="{E01420F4-B03E-ED4E-AA54-8950D65B0DB7}"/>
              </a:ext>
            </a:extLst>
          </p:cNvPr>
          <p:cNvSpPr>
            <a:spLocks noGrp="1"/>
          </p:cNvSpPr>
          <p:nvPr>
            <p:ph sz="quarter" idx="20"/>
          </p:nvPr>
        </p:nvSpPr>
        <p:spPr>
          <a:xfrm>
            <a:off x="3647728" y="3523205"/>
            <a:ext cx="7883872" cy="500088"/>
          </a:xfrm>
        </p:spPr>
        <p:txBody>
          <a:bodyPr/>
          <a:lstStyle>
            <a:lvl1pPr marL="0" indent="0">
              <a:lnSpc>
                <a:spcPct val="100000"/>
              </a:lnSpc>
              <a:buNone/>
              <a:defRPr sz="1400" b="0"/>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
        <p:nvSpPr>
          <p:cNvPr id="15" name="Content Placeholder 5">
            <a:extLst>
              <a:ext uri="{FF2B5EF4-FFF2-40B4-BE49-F238E27FC236}">
                <a16:creationId xmlns:a16="http://schemas.microsoft.com/office/drawing/2014/main" id="{F1674255-28F3-DB40-8979-0A92548A16C4}"/>
              </a:ext>
            </a:extLst>
          </p:cNvPr>
          <p:cNvSpPr>
            <a:spLocks noGrp="1"/>
          </p:cNvSpPr>
          <p:nvPr>
            <p:ph sz="quarter" idx="21"/>
          </p:nvPr>
        </p:nvSpPr>
        <p:spPr>
          <a:xfrm>
            <a:off x="658813" y="4061714"/>
            <a:ext cx="2841625" cy="500088"/>
          </a:xfrm>
        </p:spPr>
        <p:txBody>
          <a:bodyPr/>
          <a:lstStyle>
            <a:lvl1pPr marL="0" indent="0">
              <a:lnSpc>
                <a:spcPct val="100000"/>
              </a:lnSpc>
              <a:buNone/>
              <a:defRPr sz="1400" b="1"/>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
        <p:nvSpPr>
          <p:cNvPr id="16" name="Content Placeholder 5">
            <a:extLst>
              <a:ext uri="{FF2B5EF4-FFF2-40B4-BE49-F238E27FC236}">
                <a16:creationId xmlns:a16="http://schemas.microsoft.com/office/drawing/2014/main" id="{B81D3F2C-DD63-294E-B9CE-9EE64FEDDB82}"/>
              </a:ext>
            </a:extLst>
          </p:cNvPr>
          <p:cNvSpPr>
            <a:spLocks noGrp="1"/>
          </p:cNvSpPr>
          <p:nvPr>
            <p:ph sz="quarter" idx="22"/>
          </p:nvPr>
        </p:nvSpPr>
        <p:spPr>
          <a:xfrm>
            <a:off x="3647728" y="4061714"/>
            <a:ext cx="7883872" cy="500088"/>
          </a:xfrm>
        </p:spPr>
        <p:txBody>
          <a:bodyPr/>
          <a:lstStyle>
            <a:lvl1pPr marL="0" indent="0">
              <a:lnSpc>
                <a:spcPct val="100000"/>
              </a:lnSpc>
              <a:buNone/>
              <a:defRPr sz="1400" b="0"/>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
        <p:nvSpPr>
          <p:cNvPr id="17" name="Content Placeholder 5">
            <a:extLst>
              <a:ext uri="{FF2B5EF4-FFF2-40B4-BE49-F238E27FC236}">
                <a16:creationId xmlns:a16="http://schemas.microsoft.com/office/drawing/2014/main" id="{DE13015C-A9C6-E945-8D57-133E4F4FB3A6}"/>
              </a:ext>
            </a:extLst>
          </p:cNvPr>
          <p:cNvSpPr>
            <a:spLocks noGrp="1"/>
          </p:cNvSpPr>
          <p:nvPr>
            <p:ph sz="quarter" idx="23"/>
          </p:nvPr>
        </p:nvSpPr>
        <p:spPr>
          <a:xfrm>
            <a:off x="658813" y="4600223"/>
            <a:ext cx="2841625" cy="500088"/>
          </a:xfrm>
        </p:spPr>
        <p:txBody>
          <a:bodyPr/>
          <a:lstStyle>
            <a:lvl1pPr marL="0" indent="0">
              <a:lnSpc>
                <a:spcPct val="100000"/>
              </a:lnSpc>
              <a:buNone/>
              <a:defRPr sz="1400" b="1"/>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
        <p:nvSpPr>
          <p:cNvPr id="18" name="Content Placeholder 5">
            <a:extLst>
              <a:ext uri="{FF2B5EF4-FFF2-40B4-BE49-F238E27FC236}">
                <a16:creationId xmlns:a16="http://schemas.microsoft.com/office/drawing/2014/main" id="{5DD868ED-51CA-334F-B390-C832BF4692E1}"/>
              </a:ext>
            </a:extLst>
          </p:cNvPr>
          <p:cNvSpPr>
            <a:spLocks noGrp="1"/>
          </p:cNvSpPr>
          <p:nvPr>
            <p:ph sz="quarter" idx="24"/>
          </p:nvPr>
        </p:nvSpPr>
        <p:spPr>
          <a:xfrm>
            <a:off x="3647728" y="4600223"/>
            <a:ext cx="7883872" cy="500088"/>
          </a:xfrm>
        </p:spPr>
        <p:txBody>
          <a:bodyPr/>
          <a:lstStyle>
            <a:lvl1pPr marL="0" indent="0">
              <a:lnSpc>
                <a:spcPct val="100000"/>
              </a:lnSpc>
              <a:buNone/>
              <a:defRPr sz="1400" b="0"/>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
        <p:nvSpPr>
          <p:cNvPr id="19" name="Content Placeholder 5">
            <a:extLst>
              <a:ext uri="{FF2B5EF4-FFF2-40B4-BE49-F238E27FC236}">
                <a16:creationId xmlns:a16="http://schemas.microsoft.com/office/drawing/2014/main" id="{89A42B67-9233-EB4E-BB40-9B4BC63CC1D9}"/>
              </a:ext>
            </a:extLst>
          </p:cNvPr>
          <p:cNvSpPr>
            <a:spLocks noGrp="1"/>
          </p:cNvSpPr>
          <p:nvPr>
            <p:ph sz="quarter" idx="25"/>
          </p:nvPr>
        </p:nvSpPr>
        <p:spPr>
          <a:xfrm>
            <a:off x="658813" y="5138732"/>
            <a:ext cx="2841625" cy="500088"/>
          </a:xfrm>
        </p:spPr>
        <p:txBody>
          <a:bodyPr/>
          <a:lstStyle>
            <a:lvl1pPr marL="0" indent="0">
              <a:lnSpc>
                <a:spcPct val="100000"/>
              </a:lnSpc>
              <a:buNone/>
              <a:defRPr sz="1400" b="1"/>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
        <p:nvSpPr>
          <p:cNvPr id="20" name="Content Placeholder 5">
            <a:extLst>
              <a:ext uri="{FF2B5EF4-FFF2-40B4-BE49-F238E27FC236}">
                <a16:creationId xmlns:a16="http://schemas.microsoft.com/office/drawing/2014/main" id="{3825B09B-5B7D-C84A-B1DA-4DD2D1014971}"/>
              </a:ext>
            </a:extLst>
          </p:cNvPr>
          <p:cNvSpPr>
            <a:spLocks noGrp="1"/>
          </p:cNvSpPr>
          <p:nvPr>
            <p:ph sz="quarter" idx="26"/>
          </p:nvPr>
        </p:nvSpPr>
        <p:spPr>
          <a:xfrm>
            <a:off x="3647728" y="5138732"/>
            <a:ext cx="7883872" cy="500088"/>
          </a:xfrm>
        </p:spPr>
        <p:txBody>
          <a:bodyPr/>
          <a:lstStyle>
            <a:lvl1pPr marL="0" indent="0">
              <a:lnSpc>
                <a:spcPct val="100000"/>
              </a:lnSpc>
              <a:buNone/>
              <a:defRPr sz="1400" b="0"/>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
        <p:nvSpPr>
          <p:cNvPr id="21" name="Content Placeholder 5">
            <a:extLst>
              <a:ext uri="{FF2B5EF4-FFF2-40B4-BE49-F238E27FC236}">
                <a16:creationId xmlns:a16="http://schemas.microsoft.com/office/drawing/2014/main" id="{C0F320D6-E126-854C-83D0-765E99940091}"/>
              </a:ext>
            </a:extLst>
          </p:cNvPr>
          <p:cNvSpPr>
            <a:spLocks noGrp="1"/>
          </p:cNvSpPr>
          <p:nvPr>
            <p:ph sz="quarter" idx="27"/>
          </p:nvPr>
        </p:nvSpPr>
        <p:spPr>
          <a:xfrm>
            <a:off x="658813" y="5677240"/>
            <a:ext cx="2841625" cy="500088"/>
          </a:xfrm>
        </p:spPr>
        <p:txBody>
          <a:bodyPr/>
          <a:lstStyle>
            <a:lvl1pPr marL="0" indent="0">
              <a:lnSpc>
                <a:spcPct val="100000"/>
              </a:lnSpc>
              <a:buNone/>
              <a:defRPr sz="1400" b="1"/>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
        <p:nvSpPr>
          <p:cNvPr id="22" name="Content Placeholder 5">
            <a:extLst>
              <a:ext uri="{FF2B5EF4-FFF2-40B4-BE49-F238E27FC236}">
                <a16:creationId xmlns:a16="http://schemas.microsoft.com/office/drawing/2014/main" id="{AD74B732-B239-1E44-968F-C0BB4A8A68FC}"/>
              </a:ext>
            </a:extLst>
          </p:cNvPr>
          <p:cNvSpPr>
            <a:spLocks noGrp="1"/>
          </p:cNvSpPr>
          <p:nvPr>
            <p:ph sz="quarter" idx="28"/>
          </p:nvPr>
        </p:nvSpPr>
        <p:spPr>
          <a:xfrm>
            <a:off x="3647728" y="5677240"/>
            <a:ext cx="7883872" cy="500088"/>
          </a:xfrm>
        </p:spPr>
        <p:txBody>
          <a:bodyPr/>
          <a:lstStyle>
            <a:lvl1pPr marL="0" indent="0">
              <a:lnSpc>
                <a:spcPct val="100000"/>
              </a:lnSpc>
              <a:buNone/>
              <a:defRPr sz="1400" b="0"/>
            </a:lvl1pPr>
            <a:lvl2pPr marL="457200" indent="0">
              <a:lnSpc>
                <a:spcPct val="100000"/>
              </a:lnSpc>
              <a:buNone/>
              <a:defRPr sz="1600" b="1"/>
            </a:lvl2pPr>
            <a:lvl3pPr marL="914400" indent="0">
              <a:lnSpc>
                <a:spcPct val="100000"/>
              </a:lnSpc>
              <a:buNone/>
              <a:defRPr sz="1600" b="1"/>
            </a:lvl3pPr>
            <a:lvl4pPr marL="1371600" indent="0">
              <a:lnSpc>
                <a:spcPct val="100000"/>
              </a:lnSpc>
              <a:buNone/>
              <a:defRPr sz="1600" b="1"/>
            </a:lvl4pPr>
            <a:lvl5pPr marL="1828800" indent="0">
              <a:lnSpc>
                <a:spcPct val="100000"/>
              </a:lnSpc>
              <a:buNone/>
              <a:defRPr sz="1600" b="1"/>
            </a:lvl5pPr>
          </a:lstStyle>
          <a:p>
            <a:pPr lvl="0"/>
            <a:r>
              <a:rPr lang="en-US"/>
              <a:t>Click to edit Master text styles</a:t>
            </a:r>
          </a:p>
        </p:txBody>
      </p:sp>
    </p:spTree>
    <p:extLst>
      <p:ext uri="{BB962C8B-B14F-4D97-AF65-F5344CB8AC3E}">
        <p14:creationId xmlns:p14="http://schemas.microsoft.com/office/powerpoint/2010/main" val="878480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DB3BB8-B844-5024-3697-779704EF589D}"/>
              </a:ext>
            </a:extLst>
          </p:cNvPr>
          <p:cNvSpPr>
            <a:spLocks noGrp="1"/>
          </p:cNvSpPr>
          <p:nvPr>
            <p:ph type="sldNum" sz="quarter" idx="11"/>
          </p:nvPr>
        </p:nvSpPr>
        <p:spPr/>
        <p:txBody>
          <a:bodyPr/>
          <a:lstStyle/>
          <a:p>
            <a:fld id="{97BFA95F-7B67-D848-858C-AA005B3C0F95}" type="slidenum">
              <a:rPr lang="en-US" smtClean="0"/>
              <a:pPr/>
              <a:t>‹#›</a:t>
            </a:fld>
            <a:endParaRPr lang="en-US"/>
          </a:p>
        </p:txBody>
      </p:sp>
      <p:sp>
        <p:nvSpPr>
          <p:cNvPr id="3" name="Footer Placeholder 2">
            <a:extLst>
              <a:ext uri="{FF2B5EF4-FFF2-40B4-BE49-F238E27FC236}">
                <a16:creationId xmlns:a16="http://schemas.microsoft.com/office/drawing/2014/main" id="{64A63F55-2375-0EBB-C26D-804F537C3C20}"/>
              </a:ext>
            </a:extLst>
          </p:cNvPr>
          <p:cNvSpPr>
            <a:spLocks noGrp="1"/>
          </p:cNvSpPr>
          <p:nvPr>
            <p:ph type="ftr" sz="quarter" idx="10"/>
          </p:nvPr>
        </p:nvSpPr>
        <p:spPr/>
        <p:txBody>
          <a:bodyPr/>
          <a:lstStyle/>
          <a:p>
            <a:endParaRPr lang="en-US"/>
          </a:p>
        </p:txBody>
      </p:sp>
      <p:sp>
        <p:nvSpPr>
          <p:cNvPr id="6" name="Table Placeholder 5">
            <a:extLst>
              <a:ext uri="{FF2B5EF4-FFF2-40B4-BE49-F238E27FC236}">
                <a16:creationId xmlns:a16="http://schemas.microsoft.com/office/drawing/2014/main" id="{2EC91817-803E-7B72-D5FF-434020E93847}"/>
              </a:ext>
            </a:extLst>
          </p:cNvPr>
          <p:cNvSpPr>
            <a:spLocks noGrp="1"/>
          </p:cNvSpPr>
          <p:nvPr>
            <p:ph type="tbl" sz="quarter" idx="12"/>
          </p:nvPr>
        </p:nvSpPr>
        <p:spPr>
          <a:xfrm>
            <a:off x="545624" y="1883121"/>
            <a:ext cx="11123502" cy="4010685"/>
          </a:xfrm>
        </p:spPr>
        <p:txBody>
          <a:bodyPr/>
          <a:lstStyle/>
          <a:p>
            <a:endParaRPr lang="en-US"/>
          </a:p>
        </p:txBody>
      </p:sp>
      <p:sp>
        <p:nvSpPr>
          <p:cNvPr id="2" name="Title 1">
            <a:extLst>
              <a:ext uri="{FF2B5EF4-FFF2-40B4-BE49-F238E27FC236}">
                <a16:creationId xmlns:a16="http://schemas.microsoft.com/office/drawing/2014/main" id="{DBB15D5C-5614-7FC0-EF89-CAE79D58F0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2578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a:p>
        </p:txBody>
      </p:sp>
      <p:sp>
        <p:nvSpPr>
          <p:cNvPr id="5" name="Content Placeholder 4">
            <a:extLst>
              <a:ext uri="{FF2B5EF4-FFF2-40B4-BE49-F238E27FC236}">
                <a16:creationId xmlns:a16="http://schemas.microsoft.com/office/drawing/2014/main" id="{0EDD8787-35D0-4F5A-BEDA-DF25287A1163}"/>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a:t>Insert citation or sources here</a:t>
            </a:r>
          </a:p>
        </p:txBody>
      </p:sp>
      <p:sp>
        <p:nvSpPr>
          <p:cNvPr id="8" name="Title 1">
            <a:extLst>
              <a:ext uri="{FF2B5EF4-FFF2-40B4-BE49-F238E27FC236}">
                <a16:creationId xmlns:a16="http://schemas.microsoft.com/office/drawing/2014/main" id="{18F7DDD4-9C1B-4515-8A04-0E9BD0381FFE}"/>
              </a:ext>
            </a:extLst>
          </p:cNvPr>
          <p:cNvSpPr>
            <a:spLocks noGrp="1"/>
          </p:cNvSpPr>
          <p:nvPr>
            <p:ph type="title"/>
          </p:nvPr>
        </p:nvSpPr>
        <p:spPr>
          <a:xfrm>
            <a:off x="838200" y="0"/>
            <a:ext cx="10515600" cy="1600200"/>
          </a:xfrm>
        </p:spPr>
        <p:txBody>
          <a:bodyPr/>
          <a:lstStyle/>
          <a:p>
            <a:r>
              <a:rPr lang="en-US"/>
              <a:t>Click to edit Master title style</a:t>
            </a:r>
          </a:p>
        </p:txBody>
      </p:sp>
    </p:spTree>
    <p:extLst>
      <p:ext uri="{BB962C8B-B14F-4D97-AF65-F5344CB8AC3E}">
        <p14:creationId xmlns:p14="http://schemas.microsoft.com/office/powerpoint/2010/main" val="488765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1851" y="3118649"/>
            <a:ext cx="10515600" cy="1500187"/>
          </a:xfrm>
        </p:spPr>
        <p:txBody>
          <a:bodyPr/>
          <a:lstStyle>
            <a:lvl1pPr marL="0" indent="0">
              <a:buNone/>
              <a:defRPr sz="2400">
                <a:solidFill>
                  <a:srgbClr val="59595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Insert subtext here</a:t>
            </a:r>
          </a:p>
        </p:txBody>
      </p:sp>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a:p>
        </p:txBody>
      </p:sp>
      <p:sp>
        <p:nvSpPr>
          <p:cNvPr id="8" name="Title 1">
            <a:extLst>
              <a:ext uri="{FF2B5EF4-FFF2-40B4-BE49-F238E27FC236}">
                <a16:creationId xmlns:a16="http://schemas.microsoft.com/office/drawing/2014/main" id="{864A4087-F711-2D4B-B724-0EFBD2A132F9}"/>
              </a:ext>
            </a:extLst>
          </p:cNvPr>
          <p:cNvSpPr>
            <a:spLocks noGrp="1"/>
          </p:cNvSpPr>
          <p:nvPr>
            <p:ph type="title" hasCustomPrompt="1"/>
          </p:nvPr>
        </p:nvSpPr>
        <p:spPr>
          <a:xfrm>
            <a:off x="1371599" y="1776568"/>
            <a:ext cx="9975851" cy="1279522"/>
          </a:xfrm>
        </p:spPr>
        <p:txBody>
          <a:bodyPr anchor="b"/>
          <a:lstStyle>
            <a:lvl1pPr>
              <a:defRPr sz="4500"/>
            </a:lvl1pPr>
          </a:lstStyle>
          <a:p>
            <a:r>
              <a:rPr lang="en-US"/>
              <a:t>New Section</a:t>
            </a:r>
          </a:p>
        </p:txBody>
      </p:sp>
      <p:pic>
        <p:nvPicPr>
          <p:cNvPr id="4" name="Graphic 3" descr="Caret Right with solid fill">
            <a:extLst>
              <a:ext uri="{FF2B5EF4-FFF2-40B4-BE49-F238E27FC236}">
                <a16:creationId xmlns:a16="http://schemas.microsoft.com/office/drawing/2014/main" id="{0C39A083-7A9F-4C43-A0C5-C29A37A0D6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 y="2260301"/>
            <a:ext cx="914400" cy="914400"/>
          </a:xfrm>
          <a:prstGeom prst="rect">
            <a:avLst/>
          </a:prstGeom>
        </p:spPr>
      </p:pic>
    </p:spTree>
    <p:extLst>
      <p:ext uri="{BB962C8B-B14F-4D97-AF65-F5344CB8AC3E}">
        <p14:creationId xmlns:p14="http://schemas.microsoft.com/office/powerpoint/2010/main" val="3575456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a:p>
        </p:txBody>
      </p:sp>
      <p:sp>
        <p:nvSpPr>
          <p:cNvPr id="10" name="Content Placeholder 4">
            <a:extLst>
              <a:ext uri="{FF2B5EF4-FFF2-40B4-BE49-F238E27FC236}">
                <a16:creationId xmlns:a16="http://schemas.microsoft.com/office/drawing/2014/main" id="{7A844C1F-938A-47AE-B6B4-1EB61A8DD112}"/>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a:t>Insert citation or sources here</a:t>
            </a:r>
          </a:p>
        </p:txBody>
      </p:sp>
      <p:sp>
        <p:nvSpPr>
          <p:cNvPr id="12" name="Title 1">
            <a:extLst>
              <a:ext uri="{FF2B5EF4-FFF2-40B4-BE49-F238E27FC236}">
                <a16:creationId xmlns:a16="http://schemas.microsoft.com/office/drawing/2014/main" id="{C1C1ACF6-DABB-4315-BC5D-9A61A668445E}"/>
              </a:ext>
            </a:extLst>
          </p:cNvPr>
          <p:cNvSpPr>
            <a:spLocks noGrp="1"/>
          </p:cNvSpPr>
          <p:nvPr>
            <p:ph type="title"/>
          </p:nvPr>
        </p:nvSpPr>
        <p:spPr>
          <a:xfrm>
            <a:off x="838200" y="0"/>
            <a:ext cx="10515600" cy="1600200"/>
          </a:xfrm>
        </p:spPr>
        <p:txBody>
          <a:bodyPr/>
          <a:lstStyle/>
          <a:p>
            <a:r>
              <a:rPr lang="en-US"/>
              <a:t>Click to edit Master title style</a:t>
            </a:r>
          </a:p>
        </p:txBody>
      </p:sp>
    </p:spTree>
    <p:extLst>
      <p:ext uri="{BB962C8B-B14F-4D97-AF65-F5344CB8AC3E}">
        <p14:creationId xmlns:p14="http://schemas.microsoft.com/office/powerpoint/2010/main" val="2233486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no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E31523-FF52-42D6-9EA0-912C97E48A51}"/>
              </a:ext>
            </a:extLst>
          </p:cNvPr>
          <p:cNvSpPr/>
          <p:nvPr userDrawn="1"/>
        </p:nvSpPr>
        <p:spPr>
          <a:xfrm>
            <a:off x="8382000" y="6176963"/>
            <a:ext cx="3733800" cy="616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a:p>
        </p:txBody>
      </p:sp>
      <p:sp>
        <p:nvSpPr>
          <p:cNvPr id="5" name="Content Placeholder 4">
            <a:extLst>
              <a:ext uri="{FF2B5EF4-FFF2-40B4-BE49-F238E27FC236}">
                <a16:creationId xmlns:a16="http://schemas.microsoft.com/office/drawing/2014/main" id="{0EDD8787-35D0-4F5A-BEDA-DF25287A1163}"/>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a:t>Insert citation or sources here</a:t>
            </a:r>
          </a:p>
        </p:txBody>
      </p:sp>
      <p:sp>
        <p:nvSpPr>
          <p:cNvPr id="8" name="Title 1">
            <a:extLst>
              <a:ext uri="{FF2B5EF4-FFF2-40B4-BE49-F238E27FC236}">
                <a16:creationId xmlns:a16="http://schemas.microsoft.com/office/drawing/2014/main" id="{18F7DDD4-9C1B-4515-8A04-0E9BD0381FFE}"/>
              </a:ext>
            </a:extLst>
          </p:cNvPr>
          <p:cNvSpPr>
            <a:spLocks noGrp="1"/>
          </p:cNvSpPr>
          <p:nvPr>
            <p:ph type="title"/>
          </p:nvPr>
        </p:nvSpPr>
        <p:spPr>
          <a:xfrm>
            <a:off x="838200" y="0"/>
            <a:ext cx="10515600" cy="1600200"/>
          </a:xfrm>
        </p:spPr>
        <p:txBody>
          <a:bodyPr/>
          <a:lstStyle/>
          <a:p>
            <a:r>
              <a:rPr lang="en-US"/>
              <a:t>Click to edit Master title style</a:t>
            </a:r>
          </a:p>
        </p:txBody>
      </p:sp>
    </p:spTree>
    <p:extLst>
      <p:ext uri="{BB962C8B-B14F-4D97-AF65-F5344CB8AC3E}">
        <p14:creationId xmlns:p14="http://schemas.microsoft.com/office/powerpoint/2010/main" val="2128806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White_Image Ladder">
    <p:spTree>
      <p:nvGrpSpPr>
        <p:cNvPr id="1" name=""/>
        <p:cNvGrpSpPr/>
        <p:nvPr/>
      </p:nvGrpSpPr>
      <p:grpSpPr>
        <a:xfrm>
          <a:off x="0" y="0"/>
          <a:ext cx="0" cy="0"/>
          <a:chOff x="0" y="0"/>
          <a:chExt cx="0" cy="0"/>
        </a:xfrm>
      </p:grpSpPr>
      <p:sp>
        <p:nvSpPr>
          <p:cNvPr id="18" name="Footer Placeholder 17">
            <a:extLst>
              <a:ext uri="{FF2B5EF4-FFF2-40B4-BE49-F238E27FC236}">
                <a16:creationId xmlns:a16="http://schemas.microsoft.com/office/drawing/2014/main" id="{FD28CFDB-5189-3495-1EC0-B83AD2130A14}"/>
              </a:ext>
            </a:extLst>
          </p:cNvPr>
          <p:cNvSpPr>
            <a:spLocks noGrp="1"/>
          </p:cNvSpPr>
          <p:nvPr>
            <p:ph type="ftr" sz="quarter" idx="10"/>
          </p:nvPr>
        </p:nvSpPr>
        <p:spPr/>
        <p:txBody>
          <a:bodyPr/>
          <a:lstStyle/>
          <a:p>
            <a:endParaRPr lang="en-US"/>
          </a:p>
        </p:txBody>
      </p:sp>
      <p:pic>
        <p:nvPicPr>
          <p:cNvPr id="7" name="Picture 6">
            <a:extLst>
              <a:ext uri="{FF2B5EF4-FFF2-40B4-BE49-F238E27FC236}">
                <a16:creationId xmlns:a16="http://schemas.microsoft.com/office/drawing/2014/main" id="{98C292E1-4AA5-D1B6-EF1F-15D4DE49F313}"/>
              </a:ext>
            </a:extLst>
          </p:cNvPr>
          <p:cNvPicPr>
            <a:picLocks noChangeAspect="1"/>
          </p:cNvPicPr>
          <p:nvPr userDrawn="1"/>
        </p:nvPicPr>
        <p:blipFill>
          <a:blip r:embed="rId2"/>
          <a:srcRect/>
          <a:stretch/>
        </p:blipFill>
        <p:spPr>
          <a:xfrm>
            <a:off x="9256381" y="0"/>
            <a:ext cx="2947953" cy="6857999"/>
          </a:xfrm>
          <a:prstGeom prst="rect">
            <a:avLst/>
          </a:prstGeom>
        </p:spPr>
      </p:pic>
      <p:grpSp>
        <p:nvGrpSpPr>
          <p:cNvPr id="8" name="Group 7">
            <a:extLst>
              <a:ext uri="{FF2B5EF4-FFF2-40B4-BE49-F238E27FC236}">
                <a16:creationId xmlns:a16="http://schemas.microsoft.com/office/drawing/2014/main" id="{558FD1EA-3248-8768-0DA3-70DFA22FD50E}"/>
              </a:ext>
            </a:extLst>
          </p:cNvPr>
          <p:cNvGrpSpPr/>
          <p:nvPr userDrawn="1"/>
        </p:nvGrpSpPr>
        <p:grpSpPr>
          <a:xfrm>
            <a:off x="548640" y="2562090"/>
            <a:ext cx="7286629" cy="78794"/>
            <a:chOff x="4591346" y="3027097"/>
            <a:chExt cx="4727331" cy="139587"/>
          </a:xfrm>
        </p:grpSpPr>
        <p:sp>
          <p:nvSpPr>
            <p:cNvPr id="9" name="Rectangle 8">
              <a:extLst>
                <a:ext uri="{FF2B5EF4-FFF2-40B4-BE49-F238E27FC236}">
                  <a16:creationId xmlns:a16="http://schemas.microsoft.com/office/drawing/2014/main" id="{87147838-0813-CA4C-10E9-FF2041F7E2DA}"/>
                </a:ext>
              </a:extLst>
            </p:cNvPr>
            <p:cNvSpPr/>
            <p:nvPr/>
          </p:nvSpPr>
          <p:spPr>
            <a:xfrm>
              <a:off x="4591346" y="3027097"/>
              <a:ext cx="675333" cy="139587"/>
            </a:xfrm>
            <a:prstGeom prst="rect">
              <a:avLst/>
            </a:prstGeom>
            <a:solidFill>
              <a:srgbClr val="F0C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0" name="Rectangle 9">
              <a:extLst>
                <a:ext uri="{FF2B5EF4-FFF2-40B4-BE49-F238E27FC236}">
                  <a16:creationId xmlns:a16="http://schemas.microsoft.com/office/drawing/2014/main" id="{9D536FA7-87E7-CAE5-BCEB-5F352AA1F323}"/>
                </a:ext>
              </a:extLst>
            </p:cNvPr>
            <p:cNvSpPr/>
            <p:nvPr/>
          </p:nvSpPr>
          <p:spPr>
            <a:xfrm>
              <a:off x="5266679" y="3027097"/>
              <a:ext cx="675333" cy="13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1" name="Rectangle 10">
              <a:extLst>
                <a:ext uri="{FF2B5EF4-FFF2-40B4-BE49-F238E27FC236}">
                  <a16:creationId xmlns:a16="http://schemas.microsoft.com/office/drawing/2014/main" id="{38B740B6-3CFD-6218-EA8E-0A48636CCA8B}"/>
                </a:ext>
              </a:extLst>
            </p:cNvPr>
            <p:cNvSpPr/>
            <p:nvPr/>
          </p:nvSpPr>
          <p:spPr>
            <a:xfrm>
              <a:off x="5942012" y="3027097"/>
              <a:ext cx="675333" cy="1395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2" name="Rectangle 11">
              <a:extLst>
                <a:ext uri="{FF2B5EF4-FFF2-40B4-BE49-F238E27FC236}">
                  <a16:creationId xmlns:a16="http://schemas.microsoft.com/office/drawing/2014/main" id="{48484F67-2558-DA99-A481-7176FE6CA042}"/>
                </a:ext>
              </a:extLst>
            </p:cNvPr>
            <p:cNvSpPr/>
            <p:nvPr/>
          </p:nvSpPr>
          <p:spPr>
            <a:xfrm>
              <a:off x="6617345" y="3027097"/>
              <a:ext cx="675333" cy="1395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3" name="Rectangle 12">
              <a:extLst>
                <a:ext uri="{FF2B5EF4-FFF2-40B4-BE49-F238E27FC236}">
                  <a16:creationId xmlns:a16="http://schemas.microsoft.com/office/drawing/2014/main" id="{7C72FA8B-2C05-D0B4-1BCA-35001185015F}"/>
                </a:ext>
              </a:extLst>
            </p:cNvPr>
            <p:cNvSpPr/>
            <p:nvPr/>
          </p:nvSpPr>
          <p:spPr>
            <a:xfrm>
              <a:off x="7292678" y="3027097"/>
              <a:ext cx="675333" cy="1395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4" name="Rectangle 13">
              <a:extLst>
                <a:ext uri="{FF2B5EF4-FFF2-40B4-BE49-F238E27FC236}">
                  <a16:creationId xmlns:a16="http://schemas.microsoft.com/office/drawing/2014/main" id="{A36627BE-D74F-DB39-9FB8-B6431E9A41CF}"/>
                </a:ext>
              </a:extLst>
            </p:cNvPr>
            <p:cNvSpPr/>
            <p:nvPr/>
          </p:nvSpPr>
          <p:spPr>
            <a:xfrm>
              <a:off x="7968011" y="3027097"/>
              <a:ext cx="675333" cy="13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5" name="Rectangle 14">
              <a:extLst>
                <a:ext uri="{FF2B5EF4-FFF2-40B4-BE49-F238E27FC236}">
                  <a16:creationId xmlns:a16="http://schemas.microsoft.com/office/drawing/2014/main" id="{A9D863CA-53B6-9580-5219-6C6888EF9E65}"/>
                </a:ext>
              </a:extLst>
            </p:cNvPr>
            <p:cNvSpPr/>
            <p:nvPr/>
          </p:nvSpPr>
          <p:spPr>
            <a:xfrm>
              <a:off x="8643344" y="3027097"/>
              <a:ext cx="675333" cy="1395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grpSp>
      <p:pic>
        <p:nvPicPr>
          <p:cNvPr id="16" name="Picture 15">
            <a:extLst>
              <a:ext uri="{FF2B5EF4-FFF2-40B4-BE49-F238E27FC236}">
                <a16:creationId xmlns:a16="http://schemas.microsoft.com/office/drawing/2014/main" id="{AE859CBD-E79D-F221-962D-3DCD38A461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8640" y="799272"/>
            <a:ext cx="6262747" cy="1640937"/>
          </a:xfrm>
          <a:prstGeom prst="rect">
            <a:avLst/>
          </a:prstGeom>
        </p:spPr>
      </p:pic>
      <p:pic>
        <p:nvPicPr>
          <p:cNvPr id="6" name="Picture 5">
            <a:extLst>
              <a:ext uri="{FF2B5EF4-FFF2-40B4-BE49-F238E27FC236}">
                <a16:creationId xmlns:a16="http://schemas.microsoft.com/office/drawing/2014/main" id="{048017CF-C090-340E-069A-EEB7F1E368C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85332" y="6055558"/>
            <a:ext cx="1600200" cy="551081"/>
          </a:xfrm>
          <a:prstGeom prst="rect">
            <a:avLst/>
          </a:prstGeom>
        </p:spPr>
      </p:pic>
      <p:sp>
        <p:nvSpPr>
          <p:cNvPr id="3" name="Subtitle 2">
            <a:extLst>
              <a:ext uri="{FF2B5EF4-FFF2-40B4-BE49-F238E27FC236}">
                <a16:creationId xmlns:a16="http://schemas.microsoft.com/office/drawing/2014/main" id="{40F3B78B-D0E0-536E-9CF7-FBCCFC965DEC}"/>
              </a:ext>
            </a:extLst>
          </p:cNvPr>
          <p:cNvSpPr>
            <a:spLocks noGrp="1"/>
          </p:cNvSpPr>
          <p:nvPr>
            <p:ph type="subTitle" idx="1"/>
          </p:nvPr>
        </p:nvSpPr>
        <p:spPr>
          <a:xfrm>
            <a:off x="548640" y="4234106"/>
            <a:ext cx="8707741" cy="1786946"/>
          </a:xfrm>
        </p:spPr>
        <p:txBody>
          <a:bodyPr lIns="0" tIns="0" rIns="0" bIns="0">
            <a:normAutofit/>
          </a:bodyPr>
          <a:lstStyle>
            <a:lvl1pPr marL="0" indent="0" algn="l">
              <a:buNone/>
              <a:defRPr sz="2000" b="0" i="0">
                <a:solidFill>
                  <a:schemeClr val="accent2"/>
                </a:solidFill>
                <a:latin typeface="Eras Medium ITC" panose="020B06020305040208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77F877AD-FEA2-7117-272D-AF5D25B897DE}"/>
              </a:ext>
            </a:extLst>
          </p:cNvPr>
          <p:cNvSpPr>
            <a:spLocks noGrp="1"/>
          </p:cNvSpPr>
          <p:nvPr>
            <p:ph type="ctrTitle"/>
          </p:nvPr>
        </p:nvSpPr>
        <p:spPr>
          <a:xfrm>
            <a:off x="548640" y="2771714"/>
            <a:ext cx="9615251" cy="1215593"/>
          </a:xfrm>
        </p:spPr>
        <p:txBody>
          <a:bodyPr lIns="0" tIns="0" rIns="0" bIns="0" anchor="b">
            <a:normAutofit/>
          </a:bodyPr>
          <a:lstStyle>
            <a:lvl1pPr algn="l">
              <a:defRPr sz="3600" b="0" i="0">
                <a:solidFill>
                  <a:schemeClr val="accent1"/>
                </a:solidFill>
                <a:latin typeface="+mn-lt"/>
              </a:defRPr>
            </a:lvl1pPr>
          </a:lstStyle>
          <a:p>
            <a:r>
              <a:rPr lang="en-US"/>
              <a:t>Click to edit Master title style</a:t>
            </a:r>
          </a:p>
        </p:txBody>
      </p:sp>
    </p:spTree>
    <p:extLst>
      <p:ext uri="{BB962C8B-B14F-4D97-AF65-F5344CB8AC3E}">
        <p14:creationId xmlns:p14="http://schemas.microsoft.com/office/powerpoint/2010/main" val="235274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Blue_Speaker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9E85229-A5C4-348E-1A2B-F2AA63845B78}"/>
              </a:ext>
            </a:extLst>
          </p:cNvPr>
          <p:cNvSpPr>
            <a:spLocks noGrp="1"/>
          </p:cNvSpPr>
          <p:nvPr>
            <p:ph type="sldNum" sz="quarter" idx="29"/>
          </p:nvPr>
        </p:nvSpPr>
        <p:spPr/>
        <p:txBody>
          <a:bodyPr/>
          <a:lstStyle/>
          <a:p>
            <a:fld id="{97BFA95F-7B67-D848-858C-AA005B3C0F95}" type="slidenum">
              <a:rPr lang="en-US" smtClean="0"/>
              <a:pPr/>
              <a:t>‹#›</a:t>
            </a:fld>
            <a:endParaRPr lang="en-US"/>
          </a:p>
        </p:txBody>
      </p:sp>
      <p:sp>
        <p:nvSpPr>
          <p:cNvPr id="7" name="Footer Placeholder 6">
            <a:extLst>
              <a:ext uri="{FF2B5EF4-FFF2-40B4-BE49-F238E27FC236}">
                <a16:creationId xmlns:a16="http://schemas.microsoft.com/office/drawing/2014/main" id="{EA16D65D-47FE-39D9-5AEE-7A78A410B429}"/>
              </a:ext>
            </a:extLst>
          </p:cNvPr>
          <p:cNvSpPr>
            <a:spLocks noGrp="1"/>
          </p:cNvSpPr>
          <p:nvPr>
            <p:ph type="ftr" sz="quarter" idx="30"/>
          </p:nvPr>
        </p:nvSpPr>
        <p:spPr/>
        <p:txBody>
          <a:bodyPr/>
          <a:lstStyle/>
          <a:p>
            <a:endParaRPr lang="en-US"/>
          </a:p>
        </p:txBody>
      </p:sp>
      <p:grpSp>
        <p:nvGrpSpPr>
          <p:cNvPr id="36" name="Group 35">
            <a:extLst>
              <a:ext uri="{FF2B5EF4-FFF2-40B4-BE49-F238E27FC236}">
                <a16:creationId xmlns:a16="http://schemas.microsoft.com/office/drawing/2014/main" id="{4888243A-814B-3055-5199-54398A9E8D21}"/>
              </a:ext>
            </a:extLst>
          </p:cNvPr>
          <p:cNvGrpSpPr/>
          <p:nvPr userDrawn="1"/>
        </p:nvGrpSpPr>
        <p:grpSpPr>
          <a:xfrm>
            <a:off x="548640" y="2562090"/>
            <a:ext cx="7286629" cy="78794"/>
            <a:chOff x="4591346" y="3027097"/>
            <a:chExt cx="4727331" cy="139587"/>
          </a:xfrm>
        </p:grpSpPr>
        <p:sp>
          <p:nvSpPr>
            <p:cNvPr id="37" name="Rectangle 36">
              <a:extLst>
                <a:ext uri="{FF2B5EF4-FFF2-40B4-BE49-F238E27FC236}">
                  <a16:creationId xmlns:a16="http://schemas.microsoft.com/office/drawing/2014/main" id="{2D7D3D69-F5D7-2309-24BE-FD075615A336}"/>
                </a:ext>
              </a:extLst>
            </p:cNvPr>
            <p:cNvSpPr/>
            <p:nvPr/>
          </p:nvSpPr>
          <p:spPr>
            <a:xfrm>
              <a:off x="4591346" y="3027097"/>
              <a:ext cx="675333" cy="139587"/>
            </a:xfrm>
            <a:prstGeom prst="rect">
              <a:avLst/>
            </a:prstGeom>
            <a:solidFill>
              <a:srgbClr val="F0C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38" name="Rectangle 37">
              <a:extLst>
                <a:ext uri="{FF2B5EF4-FFF2-40B4-BE49-F238E27FC236}">
                  <a16:creationId xmlns:a16="http://schemas.microsoft.com/office/drawing/2014/main" id="{414D0B06-9AA3-67A0-36F4-05117879833E}"/>
                </a:ext>
              </a:extLst>
            </p:cNvPr>
            <p:cNvSpPr/>
            <p:nvPr/>
          </p:nvSpPr>
          <p:spPr>
            <a:xfrm>
              <a:off x="5266679" y="3027097"/>
              <a:ext cx="675333" cy="13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39" name="Rectangle 38">
              <a:extLst>
                <a:ext uri="{FF2B5EF4-FFF2-40B4-BE49-F238E27FC236}">
                  <a16:creationId xmlns:a16="http://schemas.microsoft.com/office/drawing/2014/main" id="{CC53D3F5-D043-3EB4-DE01-5F1304D52147}"/>
                </a:ext>
              </a:extLst>
            </p:cNvPr>
            <p:cNvSpPr/>
            <p:nvPr/>
          </p:nvSpPr>
          <p:spPr>
            <a:xfrm>
              <a:off x="5942012" y="3027097"/>
              <a:ext cx="675333" cy="1395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40" name="Rectangle 39">
              <a:extLst>
                <a:ext uri="{FF2B5EF4-FFF2-40B4-BE49-F238E27FC236}">
                  <a16:creationId xmlns:a16="http://schemas.microsoft.com/office/drawing/2014/main" id="{6E8FB157-F3C7-18EF-963B-E645AEBCCA19}"/>
                </a:ext>
              </a:extLst>
            </p:cNvPr>
            <p:cNvSpPr/>
            <p:nvPr/>
          </p:nvSpPr>
          <p:spPr>
            <a:xfrm>
              <a:off x="6617345" y="3027097"/>
              <a:ext cx="675333" cy="1395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41" name="Rectangle 40">
              <a:extLst>
                <a:ext uri="{FF2B5EF4-FFF2-40B4-BE49-F238E27FC236}">
                  <a16:creationId xmlns:a16="http://schemas.microsoft.com/office/drawing/2014/main" id="{479D6792-B230-C8FC-0245-501EE1A6E462}"/>
                </a:ext>
              </a:extLst>
            </p:cNvPr>
            <p:cNvSpPr/>
            <p:nvPr/>
          </p:nvSpPr>
          <p:spPr>
            <a:xfrm>
              <a:off x="7292678" y="3027097"/>
              <a:ext cx="675333" cy="1395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42" name="Rectangle 41">
              <a:extLst>
                <a:ext uri="{FF2B5EF4-FFF2-40B4-BE49-F238E27FC236}">
                  <a16:creationId xmlns:a16="http://schemas.microsoft.com/office/drawing/2014/main" id="{B6904822-7DB6-47A0-754D-A2F866241D04}"/>
                </a:ext>
              </a:extLst>
            </p:cNvPr>
            <p:cNvSpPr/>
            <p:nvPr/>
          </p:nvSpPr>
          <p:spPr>
            <a:xfrm>
              <a:off x="7968011" y="3027097"/>
              <a:ext cx="675333" cy="139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43" name="Rectangle 42">
              <a:extLst>
                <a:ext uri="{FF2B5EF4-FFF2-40B4-BE49-F238E27FC236}">
                  <a16:creationId xmlns:a16="http://schemas.microsoft.com/office/drawing/2014/main" id="{8A47E410-BB2D-0FA5-3584-149FF6291321}"/>
                </a:ext>
              </a:extLst>
            </p:cNvPr>
            <p:cNvSpPr/>
            <p:nvPr/>
          </p:nvSpPr>
          <p:spPr>
            <a:xfrm>
              <a:off x="8643344" y="3027097"/>
              <a:ext cx="675333" cy="1395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grpSp>
      <p:pic>
        <p:nvPicPr>
          <p:cNvPr id="66" name="Picture 65">
            <a:extLst>
              <a:ext uri="{FF2B5EF4-FFF2-40B4-BE49-F238E27FC236}">
                <a16:creationId xmlns:a16="http://schemas.microsoft.com/office/drawing/2014/main" id="{3E622C05-EB26-E427-2AE1-AD8C4CBB99F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8640" y="799272"/>
            <a:ext cx="6262747" cy="1640937"/>
          </a:xfrm>
          <a:prstGeom prst="rect">
            <a:avLst/>
          </a:prstGeom>
        </p:spPr>
      </p:pic>
      <p:pic>
        <p:nvPicPr>
          <p:cNvPr id="4" name="Picture 3">
            <a:extLst>
              <a:ext uri="{FF2B5EF4-FFF2-40B4-BE49-F238E27FC236}">
                <a16:creationId xmlns:a16="http://schemas.microsoft.com/office/drawing/2014/main" id="{8E823412-55BD-76A7-6BA4-DC01ADED7E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28048" y="6023157"/>
            <a:ext cx="1958642" cy="674523"/>
          </a:xfrm>
          <a:prstGeom prst="rect">
            <a:avLst/>
          </a:prstGeom>
        </p:spPr>
      </p:pic>
      <p:sp>
        <p:nvSpPr>
          <p:cNvPr id="61" name="Content Placeholder 60">
            <a:extLst>
              <a:ext uri="{FF2B5EF4-FFF2-40B4-BE49-F238E27FC236}">
                <a16:creationId xmlns:a16="http://schemas.microsoft.com/office/drawing/2014/main" id="{1A846F87-FEAB-C6D6-AEE1-34B637E781DB}"/>
              </a:ext>
            </a:extLst>
          </p:cNvPr>
          <p:cNvSpPr>
            <a:spLocks noGrp="1"/>
          </p:cNvSpPr>
          <p:nvPr>
            <p:ph sz="quarter" idx="25" hasCustomPrompt="1"/>
          </p:nvPr>
        </p:nvSpPr>
        <p:spPr>
          <a:xfrm>
            <a:off x="7914270" y="4874453"/>
            <a:ext cx="2088762" cy="1184275"/>
          </a:xfrm>
        </p:spPr>
        <p:txBody>
          <a:bodyPr/>
          <a:lstStyle>
            <a:lvl1pPr marL="0" indent="0" algn="ctr">
              <a:buNone/>
              <a:defRPr sz="1800">
                <a:solidFill>
                  <a:schemeClr val="accent1"/>
                </a:solidFill>
              </a:defRPr>
            </a:lvl1pPr>
            <a:lvl2pPr marL="457200" indent="0" algn="ctr">
              <a:buNone/>
              <a:defRPr sz="1800">
                <a:solidFill>
                  <a:schemeClr val="bg2"/>
                </a:solidFill>
              </a:defRPr>
            </a:lvl2pPr>
            <a:lvl3pPr marL="914400" indent="0" algn="ctr">
              <a:buNone/>
              <a:defRPr sz="1800">
                <a:solidFill>
                  <a:schemeClr val="bg2"/>
                </a:solidFill>
              </a:defRPr>
            </a:lvl3pPr>
            <a:lvl4pPr marL="1371600" indent="0" algn="ctr">
              <a:buNone/>
              <a:defRPr sz="1800">
                <a:solidFill>
                  <a:schemeClr val="bg2"/>
                </a:solidFill>
              </a:defRPr>
            </a:lvl4pPr>
            <a:lvl5pPr marL="1828800" indent="0" algn="ctr">
              <a:buNone/>
              <a:defRPr sz="1800">
                <a:solidFill>
                  <a:schemeClr val="bg2"/>
                </a:solidFill>
              </a:defRPr>
            </a:lvl5pPr>
          </a:lstStyle>
          <a:p>
            <a:pPr lvl="0"/>
            <a:r>
              <a:rPr lang="en-US"/>
              <a:t>Title and Bio</a:t>
            </a:r>
          </a:p>
        </p:txBody>
      </p:sp>
      <p:sp>
        <p:nvSpPr>
          <p:cNvPr id="59" name="Content Placeholder 58">
            <a:extLst>
              <a:ext uri="{FF2B5EF4-FFF2-40B4-BE49-F238E27FC236}">
                <a16:creationId xmlns:a16="http://schemas.microsoft.com/office/drawing/2014/main" id="{40CCC129-2EF3-1C99-8D9D-610C7C5E0BB2}"/>
              </a:ext>
            </a:extLst>
          </p:cNvPr>
          <p:cNvSpPr>
            <a:spLocks noGrp="1"/>
          </p:cNvSpPr>
          <p:nvPr>
            <p:ph sz="quarter" idx="24" hasCustomPrompt="1"/>
          </p:nvPr>
        </p:nvSpPr>
        <p:spPr>
          <a:xfrm>
            <a:off x="7916457" y="4326765"/>
            <a:ext cx="2084388" cy="547688"/>
          </a:xfrm>
        </p:spPr>
        <p:txBody>
          <a:bodyPr/>
          <a:lstStyle>
            <a:lvl1pPr marL="0" indent="0" algn="ctr">
              <a:buNone/>
              <a:defRPr sz="2000" b="1">
                <a:solidFill>
                  <a:schemeClr val="accent2"/>
                </a:solidFill>
              </a:defRPr>
            </a:lvl1pPr>
            <a:lvl2pPr marL="457200" indent="0" algn="ctr">
              <a:buNone/>
              <a:defRPr sz="2000" b="1">
                <a:solidFill>
                  <a:srgbClr val="F0CB16"/>
                </a:solidFill>
              </a:defRPr>
            </a:lvl2pPr>
            <a:lvl3pPr marL="914400" indent="0" algn="ctr">
              <a:buNone/>
              <a:defRPr sz="2000" b="1">
                <a:solidFill>
                  <a:srgbClr val="F0CB16"/>
                </a:solidFill>
              </a:defRPr>
            </a:lvl3pPr>
            <a:lvl4pPr marL="1371600" indent="0" algn="ctr">
              <a:buNone/>
              <a:defRPr sz="2000" b="1">
                <a:solidFill>
                  <a:srgbClr val="F0CB16"/>
                </a:solidFill>
              </a:defRPr>
            </a:lvl4pPr>
            <a:lvl5pPr marL="1828800" indent="0" algn="ctr">
              <a:buNone/>
              <a:defRPr sz="2000" b="1">
                <a:solidFill>
                  <a:srgbClr val="F0CB16"/>
                </a:solidFill>
              </a:defRPr>
            </a:lvl5pPr>
          </a:lstStyle>
          <a:p>
            <a:pPr lvl="0"/>
            <a:r>
              <a:rPr lang="en-US"/>
              <a:t>Speaker Name</a:t>
            </a:r>
          </a:p>
        </p:txBody>
      </p:sp>
      <p:sp>
        <p:nvSpPr>
          <p:cNvPr id="52" name="Picture Placeholder 51">
            <a:extLst>
              <a:ext uri="{FF2B5EF4-FFF2-40B4-BE49-F238E27FC236}">
                <a16:creationId xmlns:a16="http://schemas.microsoft.com/office/drawing/2014/main" id="{881C3266-CAA8-18FB-D8A6-187629E24EDC}"/>
              </a:ext>
            </a:extLst>
          </p:cNvPr>
          <p:cNvSpPr>
            <a:spLocks noGrp="1"/>
          </p:cNvSpPr>
          <p:nvPr>
            <p:ph type="pic" sz="quarter" idx="21"/>
          </p:nvPr>
        </p:nvSpPr>
        <p:spPr>
          <a:xfrm>
            <a:off x="8300283" y="2899603"/>
            <a:ext cx="1316736" cy="1316736"/>
          </a:xfrm>
        </p:spPr>
        <p:txBody>
          <a:bodyPr/>
          <a:lstStyle/>
          <a:p>
            <a:endParaRPr lang="en-US"/>
          </a:p>
        </p:txBody>
      </p:sp>
      <p:sp>
        <p:nvSpPr>
          <p:cNvPr id="56" name="Content Placeholder 55">
            <a:extLst>
              <a:ext uri="{FF2B5EF4-FFF2-40B4-BE49-F238E27FC236}">
                <a16:creationId xmlns:a16="http://schemas.microsoft.com/office/drawing/2014/main" id="{FB3C994F-F18F-388E-F749-F50C7E044C20}"/>
              </a:ext>
            </a:extLst>
          </p:cNvPr>
          <p:cNvSpPr>
            <a:spLocks noGrp="1"/>
          </p:cNvSpPr>
          <p:nvPr>
            <p:ph sz="quarter" idx="23" hasCustomPrompt="1"/>
          </p:nvPr>
        </p:nvSpPr>
        <p:spPr>
          <a:xfrm>
            <a:off x="5472416" y="4915643"/>
            <a:ext cx="2084831" cy="1143000"/>
          </a:xfrm>
        </p:spPr>
        <p:txBody>
          <a:bodyPr/>
          <a:lstStyle>
            <a:lvl1pPr marL="0" indent="0" algn="ctr">
              <a:buFontTx/>
              <a:buNone/>
              <a:defRPr sz="1800">
                <a:solidFill>
                  <a:schemeClr val="accent1"/>
                </a:solidFill>
              </a:defRPr>
            </a:lvl1pPr>
            <a:lvl2pPr marL="457200" indent="0" algn="ctr">
              <a:buFontTx/>
              <a:buNone/>
              <a:defRPr sz="1800">
                <a:solidFill>
                  <a:schemeClr val="bg2"/>
                </a:solidFill>
              </a:defRPr>
            </a:lvl2pPr>
            <a:lvl3pPr marL="914400" indent="0" algn="ctr">
              <a:buFontTx/>
              <a:buNone/>
              <a:defRPr sz="1800">
                <a:solidFill>
                  <a:schemeClr val="bg2"/>
                </a:solidFill>
              </a:defRPr>
            </a:lvl3pPr>
            <a:lvl4pPr marL="1371600" indent="0" algn="ctr">
              <a:buFontTx/>
              <a:buNone/>
              <a:defRPr sz="1800">
                <a:solidFill>
                  <a:schemeClr val="bg2"/>
                </a:solidFill>
              </a:defRPr>
            </a:lvl4pPr>
            <a:lvl5pPr marL="1828800" indent="0" algn="ctr">
              <a:buFontTx/>
              <a:buNone/>
              <a:defRPr sz="1800">
                <a:solidFill>
                  <a:schemeClr val="bg2"/>
                </a:solidFill>
              </a:defRPr>
            </a:lvl5pPr>
          </a:lstStyle>
          <a:p>
            <a:pPr lvl="0"/>
            <a:r>
              <a:rPr lang="en-US"/>
              <a:t>Title and Bio</a:t>
            </a:r>
          </a:p>
        </p:txBody>
      </p:sp>
      <p:sp>
        <p:nvSpPr>
          <p:cNvPr id="54" name="Content Placeholder 53">
            <a:extLst>
              <a:ext uri="{FF2B5EF4-FFF2-40B4-BE49-F238E27FC236}">
                <a16:creationId xmlns:a16="http://schemas.microsoft.com/office/drawing/2014/main" id="{326A5D2D-FE40-5584-9D19-AF12A7469B44}"/>
              </a:ext>
            </a:extLst>
          </p:cNvPr>
          <p:cNvSpPr>
            <a:spLocks noGrp="1"/>
          </p:cNvSpPr>
          <p:nvPr>
            <p:ph sz="quarter" idx="22" hasCustomPrompt="1"/>
          </p:nvPr>
        </p:nvSpPr>
        <p:spPr>
          <a:xfrm>
            <a:off x="5472416" y="4326166"/>
            <a:ext cx="2084831" cy="548640"/>
          </a:xfrm>
        </p:spPr>
        <p:txBody>
          <a:bodyPr/>
          <a:lstStyle>
            <a:lvl1pPr marL="0" indent="0" algn="ctr">
              <a:buNone/>
              <a:defRPr sz="2000" b="1">
                <a:solidFill>
                  <a:schemeClr val="accent2"/>
                </a:solidFill>
              </a:defRPr>
            </a:lvl1pPr>
          </a:lstStyle>
          <a:p>
            <a:pPr lvl="0"/>
            <a:r>
              <a:rPr lang="en-US"/>
              <a:t>Speaker Name</a:t>
            </a:r>
          </a:p>
        </p:txBody>
      </p:sp>
      <p:sp>
        <p:nvSpPr>
          <p:cNvPr id="46" name="Picture Placeholder 45">
            <a:extLst>
              <a:ext uri="{FF2B5EF4-FFF2-40B4-BE49-F238E27FC236}">
                <a16:creationId xmlns:a16="http://schemas.microsoft.com/office/drawing/2014/main" id="{A9F71673-9736-3911-3FF1-534B315AF1D0}"/>
              </a:ext>
            </a:extLst>
          </p:cNvPr>
          <p:cNvSpPr>
            <a:spLocks noGrp="1"/>
          </p:cNvSpPr>
          <p:nvPr>
            <p:ph type="pic" sz="quarter" idx="18"/>
          </p:nvPr>
        </p:nvSpPr>
        <p:spPr>
          <a:xfrm>
            <a:off x="5857806" y="2899242"/>
            <a:ext cx="1317625" cy="1317625"/>
          </a:xfrm>
        </p:spPr>
        <p:txBody>
          <a:bodyPr/>
          <a:lstStyle/>
          <a:p>
            <a:endParaRPr lang="en-US"/>
          </a:p>
        </p:txBody>
      </p:sp>
      <p:sp>
        <p:nvSpPr>
          <p:cNvPr id="50" name="Content Placeholder 49">
            <a:extLst>
              <a:ext uri="{FF2B5EF4-FFF2-40B4-BE49-F238E27FC236}">
                <a16:creationId xmlns:a16="http://schemas.microsoft.com/office/drawing/2014/main" id="{2B480807-F97A-2774-3888-A0CF29247F78}"/>
              </a:ext>
            </a:extLst>
          </p:cNvPr>
          <p:cNvSpPr>
            <a:spLocks noGrp="1"/>
          </p:cNvSpPr>
          <p:nvPr>
            <p:ph sz="quarter" idx="20" hasCustomPrompt="1"/>
          </p:nvPr>
        </p:nvSpPr>
        <p:spPr>
          <a:xfrm>
            <a:off x="3040308" y="4915643"/>
            <a:ext cx="2084831" cy="1143000"/>
          </a:xfrm>
        </p:spPr>
        <p:txBody>
          <a:bodyPr/>
          <a:lstStyle>
            <a:lvl1pPr marL="0" indent="0" algn="ctr">
              <a:buNone/>
              <a:defRPr sz="1800">
                <a:solidFill>
                  <a:schemeClr val="accent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Title and Bio</a:t>
            </a:r>
          </a:p>
        </p:txBody>
      </p:sp>
      <p:sp>
        <p:nvSpPr>
          <p:cNvPr id="48" name="Content Placeholder 47">
            <a:extLst>
              <a:ext uri="{FF2B5EF4-FFF2-40B4-BE49-F238E27FC236}">
                <a16:creationId xmlns:a16="http://schemas.microsoft.com/office/drawing/2014/main" id="{72720EB3-1BDC-FF8F-E9B5-F52CDFCF2788}"/>
              </a:ext>
            </a:extLst>
          </p:cNvPr>
          <p:cNvSpPr>
            <a:spLocks noGrp="1"/>
          </p:cNvSpPr>
          <p:nvPr>
            <p:ph sz="quarter" idx="19" hasCustomPrompt="1"/>
          </p:nvPr>
        </p:nvSpPr>
        <p:spPr>
          <a:xfrm>
            <a:off x="3040308" y="4326166"/>
            <a:ext cx="2084831" cy="548640"/>
          </a:xfrm>
        </p:spPr>
        <p:txBody>
          <a:bodyPr/>
          <a:lstStyle>
            <a:lvl1pPr marL="0" indent="0" algn="ctr">
              <a:buNone/>
              <a:defRPr sz="2000" b="1">
                <a:solidFill>
                  <a:schemeClr val="accent2"/>
                </a:solidFill>
              </a:defRPr>
            </a:lvl1pPr>
            <a:lvl2pPr marL="457200" indent="0" algn="ctr">
              <a:buNone/>
              <a:defRPr sz="2000" b="1">
                <a:solidFill>
                  <a:srgbClr val="F0CB16"/>
                </a:solidFill>
              </a:defRPr>
            </a:lvl2pPr>
            <a:lvl3pPr marL="914400" indent="0" algn="ctr">
              <a:buNone/>
              <a:defRPr sz="2000" b="1">
                <a:solidFill>
                  <a:srgbClr val="F0CB16"/>
                </a:solidFill>
              </a:defRPr>
            </a:lvl3pPr>
            <a:lvl4pPr marL="1371600" indent="0" algn="ctr">
              <a:buNone/>
              <a:defRPr sz="2000" b="1">
                <a:solidFill>
                  <a:srgbClr val="F0CB16"/>
                </a:solidFill>
              </a:defRPr>
            </a:lvl4pPr>
            <a:lvl5pPr marL="1828800" indent="0" algn="ctr">
              <a:buNone/>
              <a:defRPr sz="2000" b="1">
                <a:solidFill>
                  <a:srgbClr val="F0CB16"/>
                </a:solidFill>
              </a:defRPr>
            </a:lvl5pPr>
          </a:lstStyle>
          <a:p>
            <a:pPr lvl="0"/>
            <a:r>
              <a:rPr lang="en-US"/>
              <a:t>Speaker Name</a:t>
            </a:r>
          </a:p>
        </p:txBody>
      </p:sp>
      <p:sp>
        <p:nvSpPr>
          <p:cNvPr id="32" name="Picture Placeholder 31">
            <a:extLst>
              <a:ext uri="{FF2B5EF4-FFF2-40B4-BE49-F238E27FC236}">
                <a16:creationId xmlns:a16="http://schemas.microsoft.com/office/drawing/2014/main" id="{267608D8-CE3F-2D0F-948C-97E73A7AFF52}"/>
              </a:ext>
            </a:extLst>
          </p:cNvPr>
          <p:cNvSpPr>
            <a:spLocks noGrp="1"/>
          </p:cNvSpPr>
          <p:nvPr>
            <p:ph type="pic" sz="quarter" idx="15"/>
          </p:nvPr>
        </p:nvSpPr>
        <p:spPr>
          <a:xfrm>
            <a:off x="3424153" y="2899603"/>
            <a:ext cx="1317625" cy="1317625"/>
          </a:xfrm>
        </p:spPr>
        <p:txBody>
          <a:bodyPr/>
          <a:lstStyle/>
          <a:p>
            <a:endParaRPr lang="en-US"/>
          </a:p>
        </p:txBody>
      </p:sp>
      <p:sp>
        <p:nvSpPr>
          <p:cNvPr id="44" name="Content Placeholder 43">
            <a:extLst>
              <a:ext uri="{FF2B5EF4-FFF2-40B4-BE49-F238E27FC236}">
                <a16:creationId xmlns:a16="http://schemas.microsoft.com/office/drawing/2014/main" id="{D68DDB6C-EEE1-9F20-21A4-B36B6FCFD3BB}"/>
              </a:ext>
            </a:extLst>
          </p:cNvPr>
          <p:cNvSpPr>
            <a:spLocks noGrp="1"/>
          </p:cNvSpPr>
          <p:nvPr>
            <p:ph sz="quarter" idx="17" hasCustomPrompt="1"/>
          </p:nvPr>
        </p:nvSpPr>
        <p:spPr>
          <a:xfrm>
            <a:off x="548640" y="4915643"/>
            <a:ext cx="2084831" cy="1143000"/>
          </a:xfrm>
        </p:spPr>
        <p:txBody>
          <a:bodyPr/>
          <a:lstStyle>
            <a:lvl1pPr marL="0" indent="0" algn="ctr">
              <a:buNone/>
              <a:defRPr sz="1800">
                <a:solidFill>
                  <a:schemeClr val="accent1"/>
                </a:solidFill>
              </a:defRPr>
            </a:lvl1pPr>
            <a:lvl2pPr marL="457200" indent="0" algn="ctr">
              <a:buNone/>
              <a:defRPr sz="1800">
                <a:solidFill>
                  <a:schemeClr val="bg2"/>
                </a:solidFill>
              </a:defRPr>
            </a:lvl2pPr>
            <a:lvl3pPr marL="914400" indent="0" algn="ctr">
              <a:buNone/>
              <a:defRPr sz="1800">
                <a:solidFill>
                  <a:schemeClr val="bg2"/>
                </a:solidFill>
              </a:defRPr>
            </a:lvl3pPr>
            <a:lvl4pPr marL="1371600" indent="0" algn="ctr">
              <a:buNone/>
              <a:defRPr sz="1800">
                <a:solidFill>
                  <a:schemeClr val="bg2"/>
                </a:solidFill>
              </a:defRPr>
            </a:lvl4pPr>
            <a:lvl5pPr marL="1828800" indent="0" algn="ctr">
              <a:buNone/>
              <a:defRPr sz="1800">
                <a:solidFill>
                  <a:schemeClr val="bg2"/>
                </a:solidFill>
              </a:defRPr>
            </a:lvl5pPr>
          </a:lstStyle>
          <a:p>
            <a:pPr lvl="0"/>
            <a:r>
              <a:rPr lang="en-US"/>
              <a:t>Title and Bio</a:t>
            </a:r>
          </a:p>
        </p:txBody>
      </p:sp>
      <p:sp>
        <p:nvSpPr>
          <p:cNvPr id="34" name="Content Placeholder 33">
            <a:extLst>
              <a:ext uri="{FF2B5EF4-FFF2-40B4-BE49-F238E27FC236}">
                <a16:creationId xmlns:a16="http://schemas.microsoft.com/office/drawing/2014/main" id="{5FF3317C-C995-6C56-11DD-F24706C8CE67}"/>
              </a:ext>
            </a:extLst>
          </p:cNvPr>
          <p:cNvSpPr>
            <a:spLocks noGrp="1"/>
          </p:cNvSpPr>
          <p:nvPr>
            <p:ph sz="quarter" idx="16" hasCustomPrompt="1"/>
          </p:nvPr>
        </p:nvSpPr>
        <p:spPr>
          <a:xfrm>
            <a:off x="548640" y="4326166"/>
            <a:ext cx="2084831" cy="549275"/>
          </a:xfrm>
        </p:spPr>
        <p:txBody>
          <a:bodyPr/>
          <a:lstStyle>
            <a:lvl1pPr marL="0" indent="0" algn="ctr">
              <a:buNone/>
              <a:defRPr sz="2000" b="1">
                <a:solidFill>
                  <a:schemeClr val="accent2"/>
                </a:solidFill>
              </a:defRPr>
            </a:lvl1pPr>
            <a:lvl2pPr marL="457200" indent="0">
              <a:buNone/>
              <a:defRPr sz="2000" b="1">
                <a:solidFill>
                  <a:srgbClr val="F0CB16"/>
                </a:solidFill>
              </a:defRPr>
            </a:lvl2pPr>
            <a:lvl3pPr marL="914400" indent="0">
              <a:buNone/>
              <a:defRPr sz="2000" b="1">
                <a:solidFill>
                  <a:srgbClr val="F0CB16"/>
                </a:solidFill>
              </a:defRPr>
            </a:lvl3pPr>
            <a:lvl4pPr marL="1371600" indent="0">
              <a:buNone/>
              <a:defRPr sz="2000" b="1">
                <a:solidFill>
                  <a:srgbClr val="F0CB16"/>
                </a:solidFill>
              </a:defRPr>
            </a:lvl4pPr>
            <a:lvl5pPr marL="1828800" indent="0">
              <a:buNone/>
              <a:defRPr sz="2000" b="1">
                <a:solidFill>
                  <a:srgbClr val="F0CB16"/>
                </a:solidFill>
              </a:defRPr>
            </a:lvl5pPr>
          </a:lstStyle>
          <a:p>
            <a:pPr lvl="0"/>
            <a:r>
              <a:rPr lang="en-US"/>
              <a:t>Speaker Name</a:t>
            </a:r>
          </a:p>
        </p:txBody>
      </p:sp>
      <p:sp>
        <p:nvSpPr>
          <p:cNvPr id="20" name="Picture Placeholder 19">
            <a:extLst>
              <a:ext uri="{FF2B5EF4-FFF2-40B4-BE49-F238E27FC236}">
                <a16:creationId xmlns:a16="http://schemas.microsoft.com/office/drawing/2014/main" id="{9EACF6EF-9AF0-D5E6-F81A-1DD2C3DD0322}"/>
              </a:ext>
            </a:extLst>
          </p:cNvPr>
          <p:cNvSpPr>
            <a:spLocks noGrp="1"/>
          </p:cNvSpPr>
          <p:nvPr>
            <p:ph type="pic" sz="quarter" idx="10"/>
          </p:nvPr>
        </p:nvSpPr>
        <p:spPr>
          <a:xfrm>
            <a:off x="932243" y="2899243"/>
            <a:ext cx="1317625" cy="1317625"/>
          </a:xfrm>
        </p:spPr>
        <p:txBody>
          <a:bodyPr/>
          <a:lstStyle/>
          <a:p>
            <a:endParaRPr lang="en-US"/>
          </a:p>
        </p:txBody>
      </p:sp>
      <p:sp>
        <p:nvSpPr>
          <p:cNvPr id="57" name="Title 1">
            <a:extLst>
              <a:ext uri="{FF2B5EF4-FFF2-40B4-BE49-F238E27FC236}">
                <a16:creationId xmlns:a16="http://schemas.microsoft.com/office/drawing/2014/main" id="{390F4B9E-62E9-DBCB-4F93-601497DDB1BC}"/>
              </a:ext>
            </a:extLst>
          </p:cNvPr>
          <p:cNvSpPr txBox="1">
            <a:spLocks/>
          </p:cNvSpPr>
          <p:nvPr userDrawn="1"/>
        </p:nvSpPr>
        <p:spPr>
          <a:xfrm>
            <a:off x="8273838" y="528276"/>
            <a:ext cx="2081893" cy="550217"/>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2000" b="1" i="0" kern="1200">
                <a:solidFill>
                  <a:srgbClr val="F0CB16"/>
                </a:solidFill>
                <a:latin typeface="+mn-lt"/>
                <a:ea typeface="+mj-ea"/>
                <a:cs typeface="+mj-cs"/>
              </a:defRPr>
            </a:lvl1pPr>
          </a:lstStyle>
          <a:p>
            <a:r>
              <a:rPr lang="en-US">
                <a:solidFill>
                  <a:schemeClr val="bg2"/>
                </a:solidFill>
              </a:rPr>
              <a:t>Speakers</a:t>
            </a:r>
          </a:p>
        </p:txBody>
      </p:sp>
    </p:spTree>
    <p:extLst>
      <p:ext uri="{BB962C8B-B14F-4D97-AF65-F5344CB8AC3E}">
        <p14:creationId xmlns:p14="http://schemas.microsoft.com/office/powerpoint/2010/main" val="25963974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773" userDrawn="1">
          <p15:clr>
            <a:srgbClr val="FBAE40"/>
          </p15:clr>
        </p15:guide>
        <p15:guide id="3" pos="1848" userDrawn="1">
          <p15:clr>
            <a:srgbClr val="FBAE40"/>
          </p15:clr>
        </p15:guide>
        <p15:guide id="4" pos="3177" userDrawn="1">
          <p15:clr>
            <a:srgbClr val="FBAE40"/>
          </p15:clr>
        </p15:guide>
        <p15:guide id="5" pos="4617" userDrawn="1">
          <p15:clr>
            <a:srgbClr val="FBAE40"/>
          </p15:clr>
        </p15:guide>
        <p15:guide id="6" pos="4554" userDrawn="1">
          <p15:clr>
            <a:srgbClr val="FBAE40"/>
          </p15:clr>
        </p15:guide>
        <p15:guide id="7" pos="324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Divider Whit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D61B5FE-8786-6F0D-CCD9-321B6A07B7B8}"/>
              </a:ext>
            </a:extLst>
          </p:cNvPr>
          <p:cNvSpPr>
            <a:spLocks noGrp="1"/>
          </p:cNvSpPr>
          <p:nvPr>
            <p:ph type="sldNum" sz="quarter" idx="12"/>
          </p:nvPr>
        </p:nvSpPr>
        <p:spPr/>
        <p:txBody>
          <a:bodyPr/>
          <a:lstStyle/>
          <a:p>
            <a:fld id="{97BFA95F-7B67-D848-858C-AA005B3C0F95}" type="slidenum">
              <a:rPr lang="en-US" smtClean="0"/>
              <a:pPr/>
              <a:t>‹#›</a:t>
            </a:fld>
            <a:endParaRPr lang="en-US"/>
          </a:p>
        </p:txBody>
      </p:sp>
      <p:sp>
        <p:nvSpPr>
          <p:cNvPr id="5" name="Footer Placeholder 4">
            <a:extLst>
              <a:ext uri="{FF2B5EF4-FFF2-40B4-BE49-F238E27FC236}">
                <a16:creationId xmlns:a16="http://schemas.microsoft.com/office/drawing/2014/main" id="{497526C4-F6AE-EBC9-99E7-8576A6FA1279}"/>
              </a:ext>
            </a:extLst>
          </p:cNvPr>
          <p:cNvSpPr>
            <a:spLocks noGrp="1"/>
          </p:cNvSpPr>
          <p:nvPr>
            <p:ph type="ftr" sz="quarter" idx="11"/>
          </p:nvPr>
        </p:nvSpPr>
        <p:spPr>
          <a:xfrm>
            <a:off x="548640" y="6369050"/>
            <a:ext cx="8045006" cy="488950"/>
          </a:xfrm>
          <a:prstGeom prst="rect">
            <a:avLst/>
          </a:prstGeom>
        </p:spPr>
        <p:txBody>
          <a:bodyPr/>
          <a:lstStyle>
            <a:lvl1pPr algn="l">
              <a:defRPr>
                <a:solidFill>
                  <a:schemeClr val="accent2"/>
                </a:solidFill>
              </a:defRPr>
            </a:lvl1pPr>
          </a:lstStyle>
          <a:p>
            <a:endParaRPr lang="en-US"/>
          </a:p>
        </p:txBody>
      </p:sp>
      <p:grpSp>
        <p:nvGrpSpPr>
          <p:cNvPr id="8" name="Group 7">
            <a:extLst>
              <a:ext uri="{FF2B5EF4-FFF2-40B4-BE49-F238E27FC236}">
                <a16:creationId xmlns:a16="http://schemas.microsoft.com/office/drawing/2014/main" id="{558FD1EA-3248-8768-0DA3-70DFA22FD50E}"/>
              </a:ext>
            </a:extLst>
          </p:cNvPr>
          <p:cNvGrpSpPr/>
          <p:nvPr userDrawn="1"/>
        </p:nvGrpSpPr>
        <p:grpSpPr>
          <a:xfrm>
            <a:off x="548640" y="2562090"/>
            <a:ext cx="7286629" cy="78794"/>
            <a:chOff x="4591346" y="3027097"/>
            <a:chExt cx="4727331" cy="139587"/>
          </a:xfrm>
        </p:grpSpPr>
        <p:sp>
          <p:nvSpPr>
            <p:cNvPr id="9" name="Rectangle 8">
              <a:extLst>
                <a:ext uri="{FF2B5EF4-FFF2-40B4-BE49-F238E27FC236}">
                  <a16:creationId xmlns:a16="http://schemas.microsoft.com/office/drawing/2014/main" id="{87147838-0813-CA4C-10E9-FF2041F7E2DA}"/>
                </a:ext>
              </a:extLst>
            </p:cNvPr>
            <p:cNvSpPr/>
            <p:nvPr/>
          </p:nvSpPr>
          <p:spPr>
            <a:xfrm>
              <a:off x="4591346" y="3027097"/>
              <a:ext cx="675333" cy="139587"/>
            </a:xfrm>
            <a:prstGeom prst="rect">
              <a:avLst/>
            </a:prstGeom>
            <a:solidFill>
              <a:srgbClr val="F0C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0" name="Rectangle 9">
              <a:extLst>
                <a:ext uri="{FF2B5EF4-FFF2-40B4-BE49-F238E27FC236}">
                  <a16:creationId xmlns:a16="http://schemas.microsoft.com/office/drawing/2014/main" id="{9D536FA7-87E7-CAE5-BCEB-5F352AA1F323}"/>
                </a:ext>
              </a:extLst>
            </p:cNvPr>
            <p:cNvSpPr/>
            <p:nvPr/>
          </p:nvSpPr>
          <p:spPr>
            <a:xfrm>
              <a:off x="5266679" y="3027097"/>
              <a:ext cx="675333" cy="13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1" name="Rectangle 10">
              <a:extLst>
                <a:ext uri="{FF2B5EF4-FFF2-40B4-BE49-F238E27FC236}">
                  <a16:creationId xmlns:a16="http://schemas.microsoft.com/office/drawing/2014/main" id="{38B740B6-3CFD-6218-EA8E-0A48636CCA8B}"/>
                </a:ext>
              </a:extLst>
            </p:cNvPr>
            <p:cNvSpPr/>
            <p:nvPr/>
          </p:nvSpPr>
          <p:spPr>
            <a:xfrm>
              <a:off x="5942012" y="3027097"/>
              <a:ext cx="675333" cy="1395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2" name="Rectangle 11">
              <a:extLst>
                <a:ext uri="{FF2B5EF4-FFF2-40B4-BE49-F238E27FC236}">
                  <a16:creationId xmlns:a16="http://schemas.microsoft.com/office/drawing/2014/main" id="{48484F67-2558-DA99-A481-7176FE6CA042}"/>
                </a:ext>
              </a:extLst>
            </p:cNvPr>
            <p:cNvSpPr/>
            <p:nvPr/>
          </p:nvSpPr>
          <p:spPr>
            <a:xfrm>
              <a:off x="6617345" y="3027097"/>
              <a:ext cx="675333" cy="1395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3" name="Rectangle 12">
              <a:extLst>
                <a:ext uri="{FF2B5EF4-FFF2-40B4-BE49-F238E27FC236}">
                  <a16:creationId xmlns:a16="http://schemas.microsoft.com/office/drawing/2014/main" id="{7C72FA8B-2C05-D0B4-1BCA-35001185015F}"/>
                </a:ext>
              </a:extLst>
            </p:cNvPr>
            <p:cNvSpPr/>
            <p:nvPr/>
          </p:nvSpPr>
          <p:spPr>
            <a:xfrm>
              <a:off x="7292678" y="3027097"/>
              <a:ext cx="675333" cy="1395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4" name="Rectangle 13">
              <a:extLst>
                <a:ext uri="{FF2B5EF4-FFF2-40B4-BE49-F238E27FC236}">
                  <a16:creationId xmlns:a16="http://schemas.microsoft.com/office/drawing/2014/main" id="{A36627BE-D74F-DB39-9FB8-B6431E9A41CF}"/>
                </a:ext>
              </a:extLst>
            </p:cNvPr>
            <p:cNvSpPr/>
            <p:nvPr/>
          </p:nvSpPr>
          <p:spPr>
            <a:xfrm>
              <a:off x="7968011" y="3027097"/>
              <a:ext cx="675333" cy="13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5" name="Rectangle 14">
              <a:extLst>
                <a:ext uri="{FF2B5EF4-FFF2-40B4-BE49-F238E27FC236}">
                  <a16:creationId xmlns:a16="http://schemas.microsoft.com/office/drawing/2014/main" id="{A9D863CA-53B6-9580-5219-6C6888EF9E65}"/>
                </a:ext>
              </a:extLst>
            </p:cNvPr>
            <p:cNvSpPr/>
            <p:nvPr/>
          </p:nvSpPr>
          <p:spPr>
            <a:xfrm>
              <a:off x="8643344" y="3027097"/>
              <a:ext cx="675333" cy="1395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grpSp>
      <p:pic>
        <p:nvPicPr>
          <p:cNvPr id="16" name="Picture 15">
            <a:extLst>
              <a:ext uri="{FF2B5EF4-FFF2-40B4-BE49-F238E27FC236}">
                <a16:creationId xmlns:a16="http://schemas.microsoft.com/office/drawing/2014/main" id="{AE859CBD-E79D-F221-962D-3DCD38A461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8640" y="529613"/>
            <a:ext cx="3730752" cy="1909078"/>
          </a:xfrm>
          <a:prstGeom prst="rect">
            <a:avLst/>
          </a:prstGeom>
        </p:spPr>
      </p:pic>
      <p:pic>
        <p:nvPicPr>
          <p:cNvPr id="6" name="Picture 5">
            <a:extLst>
              <a:ext uri="{FF2B5EF4-FFF2-40B4-BE49-F238E27FC236}">
                <a16:creationId xmlns:a16="http://schemas.microsoft.com/office/drawing/2014/main" id="{048017CF-C090-340E-069A-EEB7F1E368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28048" y="6025896"/>
            <a:ext cx="1958642" cy="674523"/>
          </a:xfrm>
          <a:prstGeom prst="rect">
            <a:avLst/>
          </a:prstGeom>
        </p:spPr>
      </p:pic>
      <p:pic>
        <p:nvPicPr>
          <p:cNvPr id="20" name="Picture 19">
            <a:extLst>
              <a:ext uri="{FF2B5EF4-FFF2-40B4-BE49-F238E27FC236}">
                <a16:creationId xmlns:a16="http://schemas.microsoft.com/office/drawing/2014/main" id="{452A271D-36D6-5050-1A56-8A59431F84AA}"/>
              </a:ext>
            </a:extLst>
          </p:cNvPr>
          <p:cNvPicPr>
            <a:picLocks noChangeAspect="1"/>
          </p:cNvPicPr>
          <p:nvPr userDrawn="1"/>
        </p:nvPicPr>
        <p:blipFill>
          <a:blip r:embed="rId4"/>
          <a:stretch>
            <a:fillRect/>
          </a:stretch>
        </p:blipFill>
        <p:spPr>
          <a:xfrm>
            <a:off x="7918704" y="1453896"/>
            <a:ext cx="4193210" cy="5302753"/>
          </a:xfrm>
          <a:prstGeom prst="rect">
            <a:avLst/>
          </a:prstGeom>
        </p:spPr>
      </p:pic>
      <p:sp>
        <p:nvSpPr>
          <p:cNvPr id="3" name="Subtitle 2">
            <a:extLst>
              <a:ext uri="{FF2B5EF4-FFF2-40B4-BE49-F238E27FC236}">
                <a16:creationId xmlns:a16="http://schemas.microsoft.com/office/drawing/2014/main" id="{40F3B78B-D0E0-536E-9CF7-FBCCFC965DEC}"/>
              </a:ext>
            </a:extLst>
          </p:cNvPr>
          <p:cNvSpPr>
            <a:spLocks noGrp="1"/>
          </p:cNvSpPr>
          <p:nvPr>
            <p:ph type="subTitle" idx="1"/>
          </p:nvPr>
        </p:nvSpPr>
        <p:spPr>
          <a:xfrm>
            <a:off x="548640" y="4234106"/>
            <a:ext cx="7317098" cy="1786946"/>
          </a:xfrm>
        </p:spPr>
        <p:txBody>
          <a:bodyPr lIns="0" tIns="0" rIns="0" bIns="0">
            <a:normAutofit/>
          </a:bodyPr>
          <a:lstStyle>
            <a:lvl1pPr marL="0" indent="0" algn="l">
              <a:buNone/>
              <a:defRPr sz="2000" b="0" i="0">
                <a:solidFill>
                  <a:schemeClr val="accent2"/>
                </a:solidFill>
                <a:latin typeface="Eras Medium ITC" panose="020B06020305040208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77F877AD-FEA2-7117-272D-AF5D25B897DE}"/>
              </a:ext>
            </a:extLst>
          </p:cNvPr>
          <p:cNvSpPr>
            <a:spLocks noGrp="1"/>
          </p:cNvSpPr>
          <p:nvPr>
            <p:ph type="ctrTitle"/>
          </p:nvPr>
        </p:nvSpPr>
        <p:spPr>
          <a:xfrm>
            <a:off x="548640" y="2771714"/>
            <a:ext cx="7286630" cy="1215593"/>
          </a:xfrm>
        </p:spPr>
        <p:txBody>
          <a:bodyPr lIns="0" tIns="0" rIns="0" bIns="0" anchor="b">
            <a:normAutofit/>
          </a:bodyPr>
          <a:lstStyle>
            <a:lvl1pPr algn="l">
              <a:defRPr sz="3600" b="0" i="0">
                <a:solidFill>
                  <a:schemeClr val="accent1"/>
                </a:solidFill>
                <a:latin typeface="+mn-lt"/>
              </a:defRPr>
            </a:lvl1pPr>
          </a:lstStyle>
          <a:p>
            <a:r>
              <a:rPr lang="en-US"/>
              <a:t>Click to edit Master title style</a:t>
            </a:r>
          </a:p>
        </p:txBody>
      </p:sp>
    </p:spTree>
    <p:extLst>
      <p:ext uri="{BB962C8B-B14F-4D97-AF65-F5344CB8AC3E}">
        <p14:creationId xmlns:p14="http://schemas.microsoft.com/office/powerpoint/2010/main" val="1587464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5" name="Slide Number Placeholder 5">
            <a:extLst>
              <a:ext uri="{FF2B5EF4-FFF2-40B4-BE49-F238E27FC236}">
                <a16:creationId xmlns:a16="http://schemas.microsoft.com/office/drawing/2014/main" id="{0BDD39D2-2B8D-0AF8-B299-6553A86DBFD5}"/>
              </a:ext>
            </a:extLst>
          </p:cNvPr>
          <p:cNvSpPr>
            <a:spLocks noGrp="1"/>
          </p:cNvSpPr>
          <p:nvPr>
            <p:ph type="sldNum" sz="quarter" idx="4"/>
          </p:nvPr>
        </p:nvSpPr>
        <p:spPr>
          <a:xfrm>
            <a:off x="11673840" y="6324600"/>
            <a:ext cx="518160" cy="533400"/>
          </a:xfrm>
          <a:prstGeom prst="rect">
            <a:avLst/>
          </a:prstGeom>
        </p:spPr>
        <p:txBody>
          <a:bodyPr anchor="ctr" anchorCtr="1"/>
          <a:lstStyle>
            <a:lvl1pPr algn="ctr">
              <a:defRPr sz="1600">
                <a:solidFill>
                  <a:schemeClr val="accent3"/>
                </a:solidFill>
              </a:defRPr>
            </a:lvl1pPr>
          </a:lstStyle>
          <a:p>
            <a:fld id="{97BFA95F-7B67-D848-858C-AA005B3C0F95}" type="slidenum">
              <a:rPr lang="en-US" smtClean="0"/>
              <a:pPr/>
              <a:t>‹#›</a:t>
            </a:fld>
            <a:endParaRPr lang="en-US"/>
          </a:p>
        </p:txBody>
      </p:sp>
      <p:sp>
        <p:nvSpPr>
          <p:cNvPr id="3" name="Footer Placeholder 2">
            <a:extLst>
              <a:ext uri="{FF2B5EF4-FFF2-40B4-BE49-F238E27FC236}">
                <a16:creationId xmlns:a16="http://schemas.microsoft.com/office/drawing/2014/main" id="{6F8A2980-2BCE-135D-7DF3-4C2DB110AD7F}"/>
              </a:ext>
            </a:extLst>
          </p:cNvPr>
          <p:cNvSpPr>
            <a:spLocks noGrp="1"/>
          </p:cNvSpPr>
          <p:nvPr>
            <p:ph type="ftr" sz="quarter" idx="12"/>
          </p:nvPr>
        </p:nvSpPr>
        <p:spPr>
          <a:xfrm>
            <a:off x="548640" y="6373368"/>
            <a:ext cx="7882127" cy="484632"/>
          </a:xfrm>
        </p:spPr>
        <p:txBody>
          <a:bodyPr/>
          <a:lstStyle>
            <a:lvl1pPr>
              <a:defRPr>
                <a:solidFill>
                  <a:schemeClr val="accent2"/>
                </a:solidFill>
              </a:defRPr>
            </a:lvl1pPr>
          </a:lstStyle>
          <a:p>
            <a:endParaRPr lang="en-US"/>
          </a:p>
        </p:txBody>
      </p:sp>
      <p:pic>
        <p:nvPicPr>
          <p:cNvPr id="18" name="Picture 17">
            <a:extLst>
              <a:ext uri="{FF2B5EF4-FFF2-40B4-BE49-F238E27FC236}">
                <a16:creationId xmlns:a16="http://schemas.microsoft.com/office/drawing/2014/main" id="{4A234F43-3333-16AA-22F2-60BD05906B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479792" y="5943600"/>
            <a:ext cx="2057893" cy="856610"/>
          </a:xfrm>
          <a:prstGeom prst="rect">
            <a:avLst/>
          </a:prstGeom>
        </p:spPr>
      </p:pic>
      <p:sp>
        <p:nvSpPr>
          <p:cNvPr id="23" name="Content Placeholder 22">
            <a:extLst>
              <a:ext uri="{FF2B5EF4-FFF2-40B4-BE49-F238E27FC236}">
                <a16:creationId xmlns:a16="http://schemas.microsoft.com/office/drawing/2014/main" id="{36809F08-5B21-65EB-D8E5-77628C6A355D}"/>
              </a:ext>
            </a:extLst>
          </p:cNvPr>
          <p:cNvSpPr>
            <a:spLocks noGrp="1"/>
          </p:cNvSpPr>
          <p:nvPr>
            <p:ph sz="quarter" idx="11"/>
          </p:nvPr>
        </p:nvSpPr>
        <p:spPr>
          <a:xfrm>
            <a:off x="6268764" y="1757689"/>
            <a:ext cx="5394960" cy="403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4D18ED3A-7734-C8FE-D938-9C9309EF8961}"/>
              </a:ext>
            </a:extLst>
          </p:cNvPr>
          <p:cNvSpPr>
            <a:spLocks noGrp="1"/>
          </p:cNvSpPr>
          <p:nvPr>
            <p:ph sz="quarter" idx="10"/>
          </p:nvPr>
        </p:nvSpPr>
        <p:spPr>
          <a:xfrm>
            <a:off x="548640" y="1760643"/>
            <a:ext cx="5394960" cy="4013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558FD1EA-3248-8768-0DA3-70DFA22FD50E}"/>
              </a:ext>
            </a:extLst>
          </p:cNvPr>
          <p:cNvGrpSpPr/>
          <p:nvPr userDrawn="1"/>
        </p:nvGrpSpPr>
        <p:grpSpPr>
          <a:xfrm>
            <a:off x="548640" y="1495474"/>
            <a:ext cx="6245682" cy="78794"/>
            <a:chOff x="4591346" y="3027097"/>
            <a:chExt cx="4051998" cy="139587"/>
          </a:xfrm>
        </p:grpSpPr>
        <p:sp>
          <p:nvSpPr>
            <p:cNvPr id="9" name="Rectangle 8">
              <a:extLst>
                <a:ext uri="{FF2B5EF4-FFF2-40B4-BE49-F238E27FC236}">
                  <a16:creationId xmlns:a16="http://schemas.microsoft.com/office/drawing/2014/main" id="{87147838-0813-CA4C-10E9-FF2041F7E2DA}"/>
                </a:ext>
              </a:extLst>
            </p:cNvPr>
            <p:cNvSpPr/>
            <p:nvPr/>
          </p:nvSpPr>
          <p:spPr>
            <a:xfrm>
              <a:off x="4591346" y="3027097"/>
              <a:ext cx="675333" cy="139587"/>
            </a:xfrm>
            <a:prstGeom prst="rect">
              <a:avLst/>
            </a:prstGeom>
            <a:solidFill>
              <a:srgbClr val="F0C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0" name="Rectangle 9">
              <a:extLst>
                <a:ext uri="{FF2B5EF4-FFF2-40B4-BE49-F238E27FC236}">
                  <a16:creationId xmlns:a16="http://schemas.microsoft.com/office/drawing/2014/main" id="{9D536FA7-87E7-CAE5-BCEB-5F352AA1F323}"/>
                </a:ext>
              </a:extLst>
            </p:cNvPr>
            <p:cNvSpPr/>
            <p:nvPr/>
          </p:nvSpPr>
          <p:spPr>
            <a:xfrm>
              <a:off x="5266679" y="3027097"/>
              <a:ext cx="675333" cy="13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1" name="Rectangle 10">
              <a:extLst>
                <a:ext uri="{FF2B5EF4-FFF2-40B4-BE49-F238E27FC236}">
                  <a16:creationId xmlns:a16="http://schemas.microsoft.com/office/drawing/2014/main" id="{38B740B6-3CFD-6218-EA8E-0A48636CCA8B}"/>
                </a:ext>
              </a:extLst>
            </p:cNvPr>
            <p:cNvSpPr/>
            <p:nvPr/>
          </p:nvSpPr>
          <p:spPr>
            <a:xfrm>
              <a:off x="5942012" y="3027097"/>
              <a:ext cx="675333" cy="1395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2" name="Rectangle 11">
              <a:extLst>
                <a:ext uri="{FF2B5EF4-FFF2-40B4-BE49-F238E27FC236}">
                  <a16:creationId xmlns:a16="http://schemas.microsoft.com/office/drawing/2014/main" id="{48484F67-2558-DA99-A481-7176FE6CA042}"/>
                </a:ext>
              </a:extLst>
            </p:cNvPr>
            <p:cNvSpPr/>
            <p:nvPr/>
          </p:nvSpPr>
          <p:spPr>
            <a:xfrm>
              <a:off x="6617345" y="3027097"/>
              <a:ext cx="675333" cy="1395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3" name="Rectangle 12">
              <a:extLst>
                <a:ext uri="{FF2B5EF4-FFF2-40B4-BE49-F238E27FC236}">
                  <a16:creationId xmlns:a16="http://schemas.microsoft.com/office/drawing/2014/main" id="{7C72FA8B-2C05-D0B4-1BCA-35001185015F}"/>
                </a:ext>
              </a:extLst>
            </p:cNvPr>
            <p:cNvSpPr/>
            <p:nvPr/>
          </p:nvSpPr>
          <p:spPr>
            <a:xfrm>
              <a:off x="7292678" y="3027097"/>
              <a:ext cx="675333" cy="1395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14" name="Rectangle 13">
              <a:extLst>
                <a:ext uri="{FF2B5EF4-FFF2-40B4-BE49-F238E27FC236}">
                  <a16:creationId xmlns:a16="http://schemas.microsoft.com/office/drawing/2014/main" id="{A36627BE-D74F-DB39-9FB8-B6431E9A41CF}"/>
                </a:ext>
              </a:extLst>
            </p:cNvPr>
            <p:cNvSpPr/>
            <p:nvPr/>
          </p:nvSpPr>
          <p:spPr>
            <a:xfrm>
              <a:off x="7968011" y="3027097"/>
              <a:ext cx="675333" cy="13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grpSp>
      <p:sp>
        <p:nvSpPr>
          <p:cNvPr id="26" name="Title 25">
            <a:extLst>
              <a:ext uri="{FF2B5EF4-FFF2-40B4-BE49-F238E27FC236}">
                <a16:creationId xmlns:a16="http://schemas.microsoft.com/office/drawing/2014/main" id="{B30BCA3C-AB8A-6C52-2B82-BD27BCEB733A}"/>
              </a:ext>
            </a:extLst>
          </p:cNvPr>
          <p:cNvSpPr>
            <a:spLocks noGrp="1"/>
          </p:cNvSpPr>
          <p:nvPr>
            <p:ph type="title" hasCustomPrompt="1"/>
          </p:nvPr>
        </p:nvSpPr>
        <p:spPr>
          <a:xfrm>
            <a:off x="548640" y="172097"/>
            <a:ext cx="11125200" cy="1379384"/>
          </a:xfrm>
        </p:spPr>
        <p:txBody>
          <a:bodyPr anchor="b" anchorCtr="0"/>
          <a:lstStyle>
            <a:lvl1pPr>
              <a:defRPr sz="3600">
                <a:solidFill>
                  <a:schemeClr val="tx1"/>
                </a:solidFill>
              </a:defRPr>
            </a:lvl1pPr>
          </a:lstStyle>
          <a:p>
            <a:r>
              <a:rPr lang="en-US"/>
              <a:t>CLICK TOA EDIT MASTER TITLE STYLE</a:t>
            </a:r>
          </a:p>
        </p:txBody>
      </p:sp>
    </p:spTree>
    <p:extLst>
      <p:ext uri="{BB962C8B-B14F-4D97-AF65-F5344CB8AC3E}">
        <p14:creationId xmlns:p14="http://schemas.microsoft.com/office/powerpoint/2010/main" val="2861888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Wid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C41CCAB-0737-B469-72F2-03FE3BBA1C40}"/>
              </a:ext>
            </a:extLst>
          </p:cNvPr>
          <p:cNvSpPr>
            <a:spLocks noGrp="1"/>
          </p:cNvSpPr>
          <p:nvPr>
            <p:ph type="sldNum" sz="quarter" idx="12"/>
          </p:nvPr>
        </p:nvSpPr>
        <p:spPr>
          <a:xfrm>
            <a:off x="11673840" y="6324600"/>
            <a:ext cx="518160" cy="533400"/>
          </a:xfrm>
          <a:prstGeom prst="rect">
            <a:avLst/>
          </a:prstGeom>
        </p:spPr>
        <p:txBody>
          <a:bodyPr anchor="ctr" anchorCtr="1"/>
          <a:lstStyle>
            <a:lvl1pPr algn="ctr">
              <a:defRPr sz="1600">
                <a:solidFill>
                  <a:schemeClr val="accent3"/>
                </a:solidFill>
              </a:defRPr>
            </a:lvl1pPr>
          </a:lstStyle>
          <a:p>
            <a:fld id="{97BFA95F-7B67-D848-858C-AA005B3C0F95}" type="slidenum">
              <a:rPr lang="en-US" smtClean="0"/>
              <a:pPr/>
              <a:t>‹#›</a:t>
            </a:fld>
            <a:endParaRPr lang="en-US"/>
          </a:p>
        </p:txBody>
      </p:sp>
      <p:sp>
        <p:nvSpPr>
          <p:cNvPr id="4" name="Footer Placeholder 3">
            <a:extLst>
              <a:ext uri="{FF2B5EF4-FFF2-40B4-BE49-F238E27FC236}">
                <a16:creationId xmlns:a16="http://schemas.microsoft.com/office/drawing/2014/main" id="{0AAAD053-FAD2-EC4F-5CA8-87BF1E6D7246}"/>
              </a:ext>
            </a:extLst>
          </p:cNvPr>
          <p:cNvSpPr>
            <a:spLocks noGrp="1"/>
          </p:cNvSpPr>
          <p:nvPr>
            <p:ph type="ftr" sz="quarter" idx="13"/>
          </p:nvPr>
        </p:nvSpPr>
        <p:spPr/>
        <p:txBody>
          <a:bodyPr/>
          <a:lstStyle/>
          <a:p>
            <a:endParaRPr lang="en-US"/>
          </a:p>
        </p:txBody>
      </p:sp>
      <p:sp>
        <p:nvSpPr>
          <p:cNvPr id="3" name="Content Placeholder 2">
            <a:extLst>
              <a:ext uri="{FF2B5EF4-FFF2-40B4-BE49-F238E27FC236}">
                <a16:creationId xmlns:a16="http://schemas.microsoft.com/office/drawing/2014/main" id="{75B40180-407E-3FD3-B6D2-CA645F823A7F}"/>
              </a:ext>
            </a:extLst>
          </p:cNvPr>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5849027-B1DC-BAB2-5821-18E393561472}"/>
              </a:ext>
            </a:extLst>
          </p:cNvPr>
          <p:cNvSpPr>
            <a:spLocks noGrp="1"/>
          </p:cNvSpPr>
          <p:nvPr>
            <p:ph type="title"/>
          </p:nvPr>
        </p:nvSpPr>
        <p:spPr>
          <a:xfrm>
            <a:off x="545623" y="172097"/>
            <a:ext cx="11128216" cy="1379384"/>
          </a:xfrm>
        </p:spPr>
        <p:txBody>
          <a:bodyPr>
            <a:noAutofit/>
          </a:bodyPr>
          <a:lstStyle>
            <a:lvl1pPr>
              <a:defRPr sz="3200">
                <a:latin typeface="+mn-lt"/>
              </a:defRPr>
            </a:lvl1pPr>
          </a:lstStyle>
          <a:p>
            <a:r>
              <a:rPr lang="en-US"/>
              <a:t>Click to edit Master title style</a:t>
            </a:r>
          </a:p>
        </p:txBody>
      </p:sp>
    </p:spTree>
    <p:extLst>
      <p:ext uri="{BB962C8B-B14F-4D97-AF65-F5344CB8AC3E}">
        <p14:creationId xmlns:p14="http://schemas.microsoft.com/office/powerpoint/2010/main" val="2755083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2 colum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BE4BB7F-2961-3680-E36C-A55F3A763883}"/>
              </a:ext>
            </a:extLst>
          </p:cNvPr>
          <p:cNvSpPr>
            <a:spLocks noGrp="1"/>
          </p:cNvSpPr>
          <p:nvPr>
            <p:ph type="sldNum" sz="quarter" idx="12"/>
          </p:nvPr>
        </p:nvSpPr>
        <p:spPr>
          <a:xfrm>
            <a:off x="11688572" y="6327170"/>
            <a:ext cx="503428" cy="530830"/>
          </a:xfrm>
          <a:prstGeom prst="rect">
            <a:avLst/>
          </a:prstGeom>
        </p:spPr>
        <p:txBody>
          <a:bodyPr anchor="ctr" anchorCtr="1"/>
          <a:lstStyle>
            <a:lvl1pPr>
              <a:defRPr>
                <a:solidFill>
                  <a:schemeClr val="tx2"/>
                </a:solidFill>
              </a:defRPr>
            </a:lvl1pPr>
          </a:lstStyle>
          <a:p>
            <a:fld id="{97BFA95F-7B67-D848-858C-AA005B3C0F95}" type="slidenum">
              <a:rPr lang="en-US" smtClean="0"/>
              <a:pPr/>
              <a:t>‹#›</a:t>
            </a:fld>
            <a:endParaRPr lang="en-US"/>
          </a:p>
        </p:txBody>
      </p:sp>
      <p:sp>
        <p:nvSpPr>
          <p:cNvPr id="5" name="Footer Placeholder 4">
            <a:extLst>
              <a:ext uri="{FF2B5EF4-FFF2-40B4-BE49-F238E27FC236}">
                <a16:creationId xmlns:a16="http://schemas.microsoft.com/office/drawing/2014/main" id="{93D37B03-58A1-51A6-FE82-37A0F8642396}"/>
              </a:ext>
            </a:extLst>
          </p:cNvPr>
          <p:cNvSpPr>
            <a:spLocks noGrp="1"/>
          </p:cNvSpPr>
          <p:nvPr>
            <p:ph type="ftr" sz="quarter" idx="13"/>
          </p:nvPr>
        </p:nvSpPr>
        <p:spPr/>
        <p:txBody>
          <a:bodyPr/>
          <a:lstStyle/>
          <a:p>
            <a:endParaRPr lang="en-US"/>
          </a:p>
        </p:txBody>
      </p:sp>
      <p:sp>
        <p:nvSpPr>
          <p:cNvPr id="4" name="Content Placeholder 3">
            <a:extLst>
              <a:ext uri="{FF2B5EF4-FFF2-40B4-BE49-F238E27FC236}">
                <a16:creationId xmlns:a16="http://schemas.microsoft.com/office/drawing/2014/main" id="{865C49C8-A299-62C0-79D7-F6D17D3BA53D}"/>
              </a:ext>
            </a:extLst>
          </p:cNvPr>
          <p:cNvSpPr>
            <a:spLocks noGrp="1"/>
          </p:cNvSpPr>
          <p:nvPr>
            <p:ph sz="half" idx="2"/>
          </p:nvPr>
        </p:nvSpPr>
        <p:spPr>
          <a:xfrm>
            <a:off x="6293612" y="1831920"/>
            <a:ext cx="5394960"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A5F4FB48-AD0C-AB6A-CF8E-744EF4483B7E}"/>
              </a:ext>
            </a:extLst>
          </p:cNvPr>
          <p:cNvSpPr>
            <a:spLocks noGrp="1"/>
          </p:cNvSpPr>
          <p:nvPr>
            <p:ph sz="half" idx="1"/>
          </p:nvPr>
        </p:nvSpPr>
        <p:spPr>
          <a:xfrm>
            <a:off x="545623" y="1831920"/>
            <a:ext cx="5394960"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levelz</a:t>
            </a:r>
            <a:endParaRPr lang="en-US"/>
          </a:p>
        </p:txBody>
      </p:sp>
      <p:sp>
        <p:nvSpPr>
          <p:cNvPr id="2" name="Title 1">
            <a:extLst>
              <a:ext uri="{FF2B5EF4-FFF2-40B4-BE49-F238E27FC236}">
                <a16:creationId xmlns:a16="http://schemas.microsoft.com/office/drawing/2014/main" id="{75C91EF3-1983-D09A-8AD1-4B822BB32FE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823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lumns with title">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A822742-F4F5-A26E-3432-CDD9713D2BC9}"/>
              </a:ext>
            </a:extLst>
          </p:cNvPr>
          <p:cNvSpPr>
            <a:spLocks noGrp="1"/>
          </p:cNvSpPr>
          <p:nvPr>
            <p:ph type="sldNum" sz="quarter" idx="11"/>
          </p:nvPr>
        </p:nvSpPr>
        <p:spPr/>
        <p:txBody>
          <a:bodyPr/>
          <a:lstStyle/>
          <a:p>
            <a:fld id="{97BFA95F-7B67-D848-858C-AA005B3C0F95}" type="slidenum">
              <a:rPr lang="en-US" smtClean="0"/>
              <a:pPr/>
              <a:t>‹#›</a:t>
            </a:fld>
            <a:endParaRPr lang="en-US"/>
          </a:p>
        </p:txBody>
      </p:sp>
      <p:sp>
        <p:nvSpPr>
          <p:cNvPr id="13" name="Footer Placeholder 12">
            <a:extLst>
              <a:ext uri="{FF2B5EF4-FFF2-40B4-BE49-F238E27FC236}">
                <a16:creationId xmlns:a16="http://schemas.microsoft.com/office/drawing/2014/main" id="{2646055D-B8B9-3448-A9EA-9A241ED2E554}"/>
              </a:ext>
            </a:extLst>
          </p:cNvPr>
          <p:cNvSpPr>
            <a:spLocks noGrp="1"/>
          </p:cNvSpPr>
          <p:nvPr>
            <p:ph type="ftr" sz="quarter" idx="10"/>
          </p:nvPr>
        </p:nvSpPr>
        <p:spPr/>
        <p:txBody>
          <a:bodyPr/>
          <a:lstStyle/>
          <a:p>
            <a:endParaRPr lang="en-US"/>
          </a:p>
        </p:txBody>
      </p:sp>
      <p:sp>
        <p:nvSpPr>
          <p:cNvPr id="6" name="Content Placeholder 5">
            <a:extLst>
              <a:ext uri="{FF2B5EF4-FFF2-40B4-BE49-F238E27FC236}">
                <a16:creationId xmlns:a16="http://schemas.microsoft.com/office/drawing/2014/main" id="{13FA0DC8-D8AC-1E7C-1441-06186C7B4B68}"/>
              </a:ext>
            </a:extLst>
          </p:cNvPr>
          <p:cNvSpPr>
            <a:spLocks noGrp="1"/>
          </p:cNvSpPr>
          <p:nvPr>
            <p:ph sz="quarter" idx="4"/>
          </p:nvPr>
        </p:nvSpPr>
        <p:spPr>
          <a:xfrm>
            <a:off x="6274165" y="2505075"/>
            <a:ext cx="539496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BD519-593F-7118-2489-CA595299FF08}"/>
              </a:ext>
            </a:extLst>
          </p:cNvPr>
          <p:cNvSpPr>
            <a:spLocks noGrp="1"/>
          </p:cNvSpPr>
          <p:nvPr>
            <p:ph type="body" sz="quarter" idx="3"/>
          </p:nvPr>
        </p:nvSpPr>
        <p:spPr>
          <a:xfrm>
            <a:off x="6274165" y="1681163"/>
            <a:ext cx="539496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33B218-98D1-47FC-2B58-89C13D2C9CF6}"/>
              </a:ext>
            </a:extLst>
          </p:cNvPr>
          <p:cNvSpPr>
            <a:spLocks noGrp="1"/>
          </p:cNvSpPr>
          <p:nvPr>
            <p:ph sz="half" idx="2"/>
          </p:nvPr>
        </p:nvSpPr>
        <p:spPr>
          <a:xfrm>
            <a:off x="542448" y="2505075"/>
            <a:ext cx="539496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E0CAF32B-26EF-8834-6828-B30E40CD9EDC}"/>
              </a:ext>
            </a:extLst>
          </p:cNvPr>
          <p:cNvSpPr>
            <a:spLocks noGrp="1"/>
          </p:cNvSpPr>
          <p:nvPr>
            <p:ph type="body" idx="1"/>
          </p:nvPr>
        </p:nvSpPr>
        <p:spPr>
          <a:xfrm>
            <a:off x="542448" y="1681163"/>
            <a:ext cx="539496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itle 11">
            <a:extLst>
              <a:ext uri="{FF2B5EF4-FFF2-40B4-BE49-F238E27FC236}">
                <a16:creationId xmlns:a16="http://schemas.microsoft.com/office/drawing/2014/main" id="{93816002-6A4D-763F-DAFE-E85B771A045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1026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F4A387E-738F-6EC2-D120-7B64C42BDDFD}"/>
              </a:ext>
            </a:extLst>
          </p:cNvPr>
          <p:cNvSpPr>
            <a:spLocks noGrp="1"/>
          </p:cNvSpPr>
          <p:nvPr>
            <p:ph type="sldNum" sz="quarter" idx="11"/>
          </p:nvPr>
        </p:nvSpPr>
        <p:spPr/>
        <p:txBody>
          <a:bodyPr/>
          <a:lstStyle/>
          <a:p>
            <a:fld id="{97BFA95F-7B67-D848-858C-AA005B3C0F95}" type="slidenum">
              <a:rPr lang="en-US" smtClean="0"/>
              <a:pPr/>
              <a:t>‹#›</a:t>
            </a:fld>
            <a:endParaRPr lang="en-US"/>
          </a:p>
        </p:txBody>
      </p:sp>
      <p:sp>
        <p:nvSpPr>
          <p:cNvPr id="6" name="Footer Placeholder 5">
            <a:extLst>
              <a:ext uri="{FF2B5EF4-FFF2-40B4-BE49-F238E27FC236}">
                <a16:creationId xmlns:a16="http://schemas.microsoft.com/office/drawing/2014/main" id="{005BE796-21C7-9FA3-AE62-99014556ACEC}"/>
              </a:ext>
            </a:extLst>
          </p:cNvPr>
          <p:cNvSpPr>
            <a:spLocks noGrp="1"/>
          </p:cNvSpPr>
          <p:nvPr>
            <p:ph type="ftr" sz="quarter" idx="10"/>
          </p:nvPr>
        </p:nvSpPr>
        <p:spPr/>
        <p:txBody>
          <a:bodyPr/>
          <a:lstStyle/>
          <a:p>
            <a:endParaRPr lang="en-US"/>
          </a:p>
        </p:txBody>
      </p:sp>
      <p:sp>
        <p:nvSpPr>
          <p:cNvPr id="2" name="Title 1">
            <a:extLst>
              <a:ext uri="{FF2B5EF4-FFF2-40B4-BE49-F238E27FC236}">
                <a16:creationId xmlns:a16="http://schemas.microsoft.com/office/drawing/2014/main" id="{F2812012-1B3E-EDFC-ABD3-F4B03E75A8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5633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Slide Number Placeholder 5">
            <a:extLst>
              <a:ext uri="{FF2B5EF4-FFF2-40B4-BE49-F238E27FC236}">
                <a16:creationId xmlns:a16="http://schemas.microsoft.com/office/drawing/2014/main" id="{206379D4-64EC-05F5-50E2-9D6C77FD2DED}"/>
              </a:ext>
            </a:extLst>
          </p:cNvPr>
          <p:cNvSpPr>
            <a:spLocks noGrp="1"/>
          </p:cNvSpPr>
          <p:nvPr>
            <p:ph type="sldNum" sz="quarter" idx="4"/>
          </p:nvPr>
        </p:nvSpPr>
        <p:spPr>
          <a:xfrm>
            <a:off x="11673840" y="6324600"/>
            <a:ext cx="518160" cy="533400"/>
          </a:xfrm>
          <a:prstGeom prst="rect">
            <a:avLst/>
          </a:prstGeom>
          <a:solidFill>
            <a:srgbClr val="F0CB16"/>
          </a:solidFill>
        </p:spPr>
        <p:txBody>
          <a:bodyPr anchor="ctr" anchorCtr="1"/>
          <a:lstStyle>
            <a:lvl1pPr algn="ctr">
              <a:defRPr sz="1600">
                <a:solidFill>
                  <a:schemeClr val="accent3"/>
                </a:solidFill>
              </a:defRPr>
            </a:lvl1pPr>
          </a:lstStyle>
          <a:p>
            <a:fld id="{97BFA95F-7B67-D848-858C-AA005B3C0F95}" type="slidenum">
              <a:rPr lang="en-US" smtClean="0"/>
              <a:pPr/>
              <a:t>‹#›</a:t>
            </a:fld>
            <a:endParaRPr lang="en-US"/>
          </a:p>
        </p:txBody>
      </p:sp>
      <p:sp>
        <p:nvSpPr>
          <p:cNvPr id="4" name="Footer Placeholder 3">
            <a:extLst>
              <a:ext uri="{FF2B5EF4-FFF2-40B4-BE49-F238E27FC236}">
                <a16:creationId xmlns:a16="http://schemas.microsoft.com/office/drawing/2014/main" id="{B7E87494-7D6E-BDE0-0E8D-235CC200F90E}"/>
              </a:ext>
            </a:extLst>
          </p:cNvPr>
          <p:cNvSpPr>
            <a:spLocks noGrp="1"/>
          </p:cNvSpPr>
          <p:nvPr>
            <p:ph type="ftr" sz="quarter" idx="3"/>
          </p:nvPr>
        </p:nvSpPr>
        <p:spPr>
          <a:xfrm>
            <a:off x="548640" y="6373368"/>
            <a:ext cx="7882127" cy="484632"/>
          </a:xfrm>
          <a:prstGeom prst="rect">
            <a:avLst/>
          </a:prstGeom>
        </p:spPr>
        <p:txBody>
          <a:bodyPr vert="horz" lIns="91440" tIns="45720" rIns="91440" bIns="45720" rtlCol="0" anchor="ctr"/>
          <a:lstStyle>
            <a:lvl1pPr algn="l">
              <a:defRPr sz="1600">
                <a:solidFill>
                  <a:schemeClr val="accent2"/>
                </a:solidFill>
              </a:defRPr>
            </a:lvl1pPr>
          </a:lstStyle>
          <a:p>
            <a:endParaRPr lang="en-US"/>
          </a:p>
        </p:txBody>
      </p:sp>
      <p:pic>
        <p:nvPicPr>
          <p:cNvPr id="46" name="Picture 45">
            <a:extLst>
              <a:ext uri="{FF2B5EF4-FFF2-40B4-BE49-F238E27FC236}">
                <a16:creationId xmlns:a16="http://schemas.microsoft.com/office/drawing/2014/main" id="{8779F619-F7E3-D4FD-4AE0-E3C760CB4506}"/>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482328" y="5943600"/>
            <a:ext cx="2057893" cy="856610"/>
          </a:xfrm>
          <a:prstGeom prst="rect">
            <a:avLst/>
          </a:prstGeom>
        </p:spPr>
      </p:pic>
      <p:pic>
        <p:nvPicPr>
          <p:cNvPr id="5" name="Picture 4">
            <a:extLst>
              <a:ext uri="{FF2B5EF4-FFF2-40B4-BE49-F238E27FC236}">
                <a16:creationId xmlns:a16="http://schemas.microsoft.com/office/drawing/2014/main" id="{35A274F2-8058-5095-4FB4-75768E711642}"/>
              </a:ext>
            </a:extLst>
          </p:cNvPr>
          <p:cNvPicPr>
            <a:picLocks noChangeAspect="1"/>
          </p:cNvPicPr>
          <p:nvPr userDrawn="1"/>
        </p:nvPicPr>
        <p:blipFill>
          <a:blip r:embed="rId21"/>
          <a:stretch>
            <a:fillRect/>
          </a:stretch>
        </p:blipFill>
        <p:spPr>
          <a:xfrm>
            <a:off x="7998790" y="1284805"/>
            <a:ext cx="4193210" cy="5302753"/>
          </a:xfrm>
          <a:prstGeom prst="rect">
            <a:avLst/>
          </a:prstGeom>
        </p:spPr>
      </p:pic>
      <p:sp>
        <p:nvSpPr>
          <p:cNvPr id="3" name="Text Placeholder 2">
            <a:extLst>
              <a:ext uri="{FF2B5EF4-FFF2-40B4-BE49-F238E27FC236}">
                <a16:creationId xmlns:a16="http://schemas.microsoft.com/office/drawing/2014/main" id="{6E27D063-F742-713E-B835-8CDE0A022E64}"/>
              </a:ext>
            </a:extLst>
          </p:cNvPr>
          <p:cNvSpPr>
            <a:spLocks noGrp="1"/>
          </p:cNvSpPr>
          <p:nvPr>
            <p:ph type="body" idx="1"/>
          </p:nvPr>
        </p:nvSpPr>
        <p:spPr>
          <a:xfrm>
            <a:off x="545622" y="1825625"/>
            <a:ext cx="11128217" cy="3973163"/>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14109241-D00B-EB1A-F387-D0232F1792DA}"/>
              </a:ext>
            </a:extLst>
          </p:cNvPr>
          <p:cNvGrpSpPr/>
          <p:nvPr userDrawn="1"/>
        </p:nvGrpSpPr>
        <p:grpSpPr>
          <a:xfrm>
            <a:off x="0" y="-24869"/>
            <a:ext cx="7286629" cy="134597"/>
            <a:chOff x="4591346" y="3027097"/>
            <a:chExt cx="4727331" cy="139587"/>
          </a:xfrm>
        </p:grpSpPr>
        <p:sp>
          <p:nvSpPr>
            <p:cNvPr id="16" name="Rectangle 15">
              <a:extLst>
                <a:ext uri="{FF2B5EF4-FFF2-40B4-BE49-F238E27FC236}">
                  <a16:creationId xmlns:a16="http://schemas.microsoft.com/office/drawing/2014/main" id="{8BAC707F-45C4-D782-4E93-FF7CC339CC6E}"/>
                </a:ext>
              </a:extLst>
            </p:cNvPr>
            <p:cNvSpPr/>
            <p:nvPr/>
          </p:nvSpPr>
          <p:spPr>
            <a:xfrm>
              <a:off x="4591346" y="3027097"/>
              <a:ext cx="675333" cy="139587"/>
            </a:xfrm>
            <a:prstGeom prst="rect">
              <a:avLst/>
            </a:prstGeom>
            <a:solidFill>
              <a:srgbClr val="F0C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27" name="Rectangle 26">
              <a:extLst>
                <a:ext uri="{FF2B5EF4-FFF2-40B4-BE49-F238E27FC236}">
                  <a16:creationId xmlns:a16="http://schemas.microsoft.com/office/drawing/2014/main" id="{2D0F9867-9925-3B32-67CE-3A4CC2D52E30}"/>
                </a:ext>
              </a:extLst>
            </p:cNvPr>
            <p:cNvSpPr/>
            <p:nvPr/>
          </p:nvSpPr>
          <p:spPr>
            <a:xfrm>
              <a:off x="5266679" y="3027097"/>
              <a:ext cx="675333" cy="13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29" name="Rectangle 28">
              <a:extLst>
                <a:ext uri="{FF2B5EF4-FFF2-40B4-BE49-F238E27FC236}">
                  <a16:creationId xmlns:a16="http://schemas.microsoft.com/office/drawing/2014/main" id="{83EA47AA-E18A-A409-E884-7B8FE890EB50}"/>
                </a:ext>
              </a:extLst>
            </p:cNvPr>
            <p:cNvSpPr/>
            <p:nvPr/>
          </p:nvSpPr>
          <p:spPr>
            <a:xfrm>
              <a:off x="5942012" y="3027097"/>
              <a:ext cx="675333" cy="1395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30" name="Rectangle 29">
              <a:extLst>
                <a:ext uri="{FF2B5EF4-FFF2-40B4-BE49-F238E27FC236}">
                  <a16:creationId xmlns:a16="http://schemas.microsoft.com/office/drawing/2014/main" id="{CB6505C6-8BA7-78F5-E4C4-A74A6829AAFB}"/>
                </a:ext>
              </a:extLst>
            </p:cNvPr>
            <p:cNvSpPr/>
            <p:nvPr/>
          </p:nvSpPr>
          <p:spPr>
            <a:xfrm>
              <a:off x="6617345" y="3027097"/>
              <a:ext cx="675333" cy="1395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31" name="Rectangle 30">
              <a:extLst>
                <a:ext uri="{FF2B5EF4-FFF2-40B4-BE49-F238E27FC236}">
                  <a16:creationId xmlns:a16="http://schemas.microsoft.com/office/drawing/2014/main" id="{9651A5DC-755F-D5F2-3C40-4822380DB68F}"/>
                </a:ext>
              </a:extLst>
            </p:cNvPr>
            <p:cNvSpPr/>
            <p:nvPr/>
          </p:nvSpPr>
          <p:spPr>
            <a:xfrm>
              <a:off x="7292678" y="3027097"/>
              <a:ext cx="675333" cy="1395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32" name="Rectangle 31">
              <a:extLst>
                <a:ext uri="{FF2B5EF4-FFF2-40B4-BE49-F238E27FC236}">
                  <a16:creationId xmlns:a16="http://schemas.microsoft.com/office/drawing/2014/main" id="{579B7C9C-9CE4-DB3B-41B3-9AC2B422C3EC}"/>
                </a:ext>
              </a:extLst>
            </p:cNvPr>
            <p:cNvSpPr/>
            <p:nvPr/>
          </p:nvSpPr>
          <p:spPr>
            <a:xfrm>
              <a:off x="7968011" y="3027097"/>
              <a:ext cx="675333" cy="13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sp>
          <p:nvSpPr>
            <p:cNvPr id="33" name="Rectangle 32">
              <a:extLst>
                <a:ext uri="{FF2B5EF4-FFF2-40B4-BE49-F238E27FC236}">
                  <a16:creationId xmlns:a16="http://schemas.microsoft.com/office/drawing/2014/main" id="{CE5E9AF9-1E9E-BEE8-3C90-6D0800C1DCEC}"/>
                </a:ext>
              </a:extLst>
            </p:cNvPr>
            <p:cNvSpPr/>
            <p:nvPr/>
          </p:nvSpPr>
          <p:spPr>
            <a:xfrm>
              <a:off x="8643344" y="3027097"/>
              <a:ext cx="675333" cy="1395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endParaRPr>
            </a:p>
          </p:txBody>
        </p:sp>
      </p:grpSp>
      <p:sp>
        <p:nvSpPr>
          <p:cNvPr id="2" name="Title Placeholder 1">
            <a:extLst>
              <a:ext uri="{FF2B5EF4-FFF2-40B4-BE49-F238E27FC236}">
                <a16:creationId xmlns:a16="http://schemas.microsoft.com/office/drawing/2014/main" id="{D6FA3F5A-9831-BC05-DB05-6D29CC3AE3E7}"/>
              </a:ext>
            </a:extLst>
          </p:cNvPr>
          <p:cNvSpPr>
            <a:spLocks noGrp="1"/>
          </p:cNvSpPr>
          <p:nvPr>
            <p:ph type="title"/>
          </p:nvPr>
        </p:nvSpPr>
        <p:spPr>
          <a:xfrm>
            <a:off x="545623" y="172097"/>
            <a:ext cx="11123502" cy="1379384"/>
          </a:xfrm>
          <a:prstGeom prst="rect">
            <a:avLst/>
          </a:prstGeom>
        </p:spPr>
        <p:txBody>
          <a:bodyPr vert="horz" lIns="0" tIns="45720" rIns="0" bIns="45720" rtlCol="0" anchor="ctr">
            <a:noAutofit/>
          </a:bodyPr>
          <a:lstStyle/>
          <a:p>
            <a:r>
              <a:rPr lang="en-US"/>
              <a:t>Click to edit Master title style</a:t>
            </a:r>
          </a:p>
        </p:txBody>
      </p:sp>
    </p:spTree>
    <p:extLst>
      <p:ext uri="{BB962C8B-B14F-4D97-AF65-F5344CB8AC3E}">
        <p14:creationId xmlns:p14="http://schemas.microsoft.com/office/powerpoint/2010/main" val="2617133788"/>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7" r:id="rId3"/>
    <p:sldLayoutId id="2147483663" r:id="rId4"/>
    <p:sldLayoutId id="2147483664" r:id="rId5"/>
    <p:sldLayoutId id="2147483674" r:id="rId6"/>
    <p:sldLayoutId id="2147483652" r:id="rId7"/>
    <p:sldLayoutId id="2147483653" r:id="rId8"/>
    <p:sldLayoutId id="2147483654" r:id="rId9"/>
    <p:sldLayoutId id="2147483656" r:id="rId10"/>
    <p:sldLayoutId id="2147483657" r:id="rId11"/>
    <p:sldLayoutId id="2147483671" r:id="rId12"/>
    <p:sldLayoutId id="2147483673" r:id="rId13"/>
    <p:sldLayoutId id="2147483672" r:id="rId14"/>
    <p:sldLayoutId id="2147483675" r:id="rId15"/>
    <p:sldLayoutId id="2147483676" r:id="rId16"/>
    <p:sldLayoutId id="2147483677" r:id="rId17"/>
    <p:sldLayoutId id="2147483678" r:id="rId18"/>
  </p:sldLayoutIdLst>
  <p:hf hdr="0" dt="0"/>
  <p:txStyles>
    <p:titleStyle>
      <a:lvl1pPr algn="l" defTabSz="914400" rtl="0" eaLnBrk="1" latinLnBrk="0" hangingPunct="1">
        <a:lnSpc>
          <a:spcPct val="90000"/>
        </a:lnSpc>
        <a:spcBef>
          <a:spcPct val="0"/>
        </a:spcBef>
        <a:buNone/>
        <a:defRPr sz="32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CB16"/>
        </a:buClr>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System Font Regular"/>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qcor.cms.gov/index_new.jsp" TargetMode="External"/><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adriansanchez.es/como-mejorar-tu-productividad-con-la-matriz-eisenhower/" TargetMode="External"/><Relationship Id="rId2" Type="http://schemas.openxmlformats.org/officeDocument/2006/relationships/image" Target="../media/image32.jpeg"/><Relationship Id="rId1" Type="http://schemas.openxmlformats.org/officeDocument/2006/relationships/slideLayout" Target="../slideLayouts/slideLayout11.xml"/><Relationship Id="rId4" Type="http://schemas.openxmlformats.org/officeDocument/2006/relationships/hyperlink" Target="https://creativecommons.org/licenses/by-nc/3.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hyperlink" Target="https://www.ecfr.gov/current/title-42/chapter-IV/subchapter-G/part-483/subpart-B/section-483.73"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7.sv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9.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ecfr.gov/current/title-42/chapter-IV/subchapter-G/part-483/subpart-B/section-483.73"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hyperlink" Target="https://oig.hhs.gov/oei/reports/OEI-06-22-00100.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1049917-12D4-792D-85F4-CCA1220ADC96}"/>
              </a:ext>
            </a:extLst>
          </p:cNvPr>
          <p:cNvSpPr>
            <a:spLocks noGrp="1"/>
          </p:cNvSpPr>
          <p:nvPr>
            <p:ph type="ftr" sz="quarter" idx="10"/>
          </p:nvPr>
        </p:nvSpPr>
        <p:spPr>
          <a:xfrm>
            <a:off x="548640" y="6373368"/>
            <a:ext cx="7882127" cy="484632"/>
          </a:xfrm>
        </p:spPr>
        <p:txBody>
          <a:bodyPr/>
          <a:lstStyle/>
          <a:p>
            <a:endParaRPr lang="en-US"/>
          </a:p>
        </p:txBody>
      </p:sp>
      <p:sp>
        <p:nvSpPr>
          <p:cNvPr id="3" name="Subtitle 2">
            <a:extLst>
              <a:ext uri="{FF2B5EF4-FFF2-40B4-BE49-F238E27FC236}">
                <a16:creationId xmlns:a16="http://schemas.microsoft.com/office/drawing/2014/main" id="{9FB3F312-A534-FB83-035E-20B654DFB952}"/>
              </a:ext>
            </a:extLst>
          </p:cNvPr>
          <p:cNvSpPr>
            <a:spLocks noGrp="1"/>
          </p:cNvSpPr>
          <p:nvPr>
            <p:ph type="subTitle" idx="1"/>
          </p:nvPr>
        </p:nvSpPr>
        <p:spPr>
          <a:xfrm>
            <a:off x="548640" y="4234106"/>
            <a:ext cx="9609845" cy="1786946"/>
          </a:xfrm>
        </p:spPr>
        <p:txBody>
          <a:bodyPr/>
          <a:lstStyle/>
          <a:p>
            <a:r>
              <a:rPr lang="en-US"/>
              <a:t>Brian Feist, BSN, RN</a:t>
            </a:r>
            <a:br>
              <a:rPr lang="en-US"/>
            </a:br>
            <a:r>
              <a:rPr lang="en-US"/>
              <a:t>Sr. Quality Improvement Facilitator</a:t>
            </a:r>
            <a:br>
              <a:rPr lang="en-US"/>
            </a:br>
            <a:r>
              <a:rPr lang="en-US"/>
              <a:t>Telligen QIN-QIO</a:t>
            </a:r>
          </a:p>
        </p:txBody>
      </p:sp>
      <p:sp>
        <p:nvSpPr>
          <p:cNvPr id="2" name="Title 1">
            <a:extLst>
              <a:ext uri="{FF2B5EF4-FFF2-40B4-BE49-F238E27FC236}">
                <a16:creationId xmlns:a16="http://schemas.microsoft.com/office/drawing/2014/main" id="{B101B63D-860C-5AC5-C85E-C9EC79991823}"/>
              </a:ext>
            </a:extLst>
          </p:cNvPr>
          <p:cNvSpPr>
            <a:spLocks noGrp="1"/>
          </p:cNvSpPr>
          <p:nvPr>
            <p:ph type="ctrTitle"/>
          </p:nvPr>
        </p:nvSpPr>
        <p:spPr>
          <a:xfrm>
            <a:off x="548640" y="2771714"/>
            <a:ext cx="9615251" cy="1215593"/>
          </a:xfrm>
        </p:spPr>
        <p:txBody>
          <a:bodyPr>
            <a:normAutofit fontScale="90000"/>
          </a:bodyPr>
          <a:lstStyle/>
          <a:p>
            <a:r>
              <a:rPr lang="en-US"/>
              <a:t>Strengthening Nursing Home Emergency Preparedness: Insights from Telligen's Online Assessment Tool and Collaborative Strategies for Building Resilience</a:t>
            </a:r>
          </a:p>
        </p:txBody>
      </p:sp>
    </p:spTree>
    <p:extLst>
      <p:ext uri="{BB962C8B-B14F-4D97-AF65-F5344CB8AC3E}">
        <p14:creationId xmlns:p14="http://schemas.microsoft.com/office/powerpoint/2010/main" val="3079187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Top Corners Rounded 13">
            <a:extLst>
              <a:ext uri="{FF2B5EF4-FFF2-40B4-BE49-F238E27FC236}">
                <a16:creationId xmlns:a16="http://schemas.microsoft.com/office/drawing/2014/main" id="{F432D0DD-5221-AE3D-8E14-7BB02752F473}"/>
              </a:ext>
              <a:ext uri="{C183D7F6-B498-43B3-948B-1728B52AA6E4}">
                <adec:decorative xmlns:adec="http://schemas.microsoft.com/office/drawing/2017/decorative" val="1"/>
              </a:ext>
            </a:extLst>
          </p:cNvPr>
          <p:cNvSpPr/>
          <p:nvPr/>
        </p:nvSpPr>
        <p:spPr>
          <a:xfrm>
            <a:off x="450638" y="2650316"/>
            <a:ext cx="11195739" cy="3204571"/>
          </a:xfrm>
          <a:prstGeom prst="round2SameRect">
            <a:avLst>
              <a:gd name="adj1" fmla="val 9119"/>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3DCBA14-2E43-AEF9-01F8-C5413F2E9661}"/>
              </a:ext>
            </a:extLst>
          </p:cNvPr>
          <p:cNvSpPr>
            <a:spLocks noGrp="1"/>
          </p:cNvSpPr>
          <p:nvPr>
            <p:ph type="sldNum" sz="quarter" idx="12"/>
          </p:nvPr>
        </p:nvSpPr>
        <p:spPr>
          <a:xfrm>
            <a:off x="11673840" y="6324600"/>
            <a:ext cx="518160" cy="533400"/>
          </a:xfrm>
        </p:spPr>
        <p:txBody>
          <a:bodyPr anchor="ctr">
            <a:normAutofit/>
          </a:bodyPr>
          <a:lstStyle/>
          <a:p>
            <a:pPr lvl="0"/>
            <a:fld id="{B7F45534-6CFA-4FA4-BE36-328DF24C5E4F}" type="slidenum">
              <a:rPr lang="en-US" noProof="0" smtClean="0"/>
              <a:pPr lvl="0"/>
              <a:t>9</a:t>
            </a:fld>
            <a:endParaRPr lang="en-US" noProof="0"/>
          </a:p>
        </p:txBody>
      </p:sp>
      <p:sp>
        <p:nvSpPr>
          <p:cNvPr id="3" name="Content Placeholder 2">
            <a:extLst>
              <a:ext uri="{FF2B5EF4-FFF2-40B4-BE49-F238E27FC236}">
                <a16:creationId xmlns:a16="http://schemas.microsoft.com/office/drawing/2014/main" id="{F7492C7F-04ED-0494-7B7A-6764BE260377}"/>
              </a:ext>
            </a:extLst>
          </p:cNvPr>
          <p:cNvSpPr>
            <a:spLocks noGrp="1"/>
          </p:cNvSpPr>
          <p:nvPr>
            <p:ph idx="1"/>
          </p:nvPr>
        </p:nvSpPr>
        <p:spPr>
          <a:xfrm>
            <a:off x="545622" y="1825625"/>
            <a:ext cx="11128217" cy="989049"/>
          </a:xfrm>
        </p:spPr>
        <p:txBody>
          <a:bodyPr>
            <a:normAutofit/>
          </a:bodyPr>
          <a:lstStyle/>
          <a:p>
            <a:pPr marL="0" indent="0">
              <a:buNone/>
            </a:pPr>
            <a:r>
              <a:rPr lang="en-US" sz="2400" dirty="0"/>
              <a:t>To engage corporate leadership, Telligen created a gap analysis summary report that identifies trends and areas of concern across the system</a:t>
            </a:r>
          </a:p>
        </p:txBody>
      </p:sp>
      <p:sp>
        <p:nvSpPr>
          <p:cNvPr id="2" name="Title 1">
            <a:extLst>
              <a:ext uri="{FF2B5EF4-FFF2-40B4-BE49-F238E27FC236}">
                <a16:creationId xmlns:a16="http://schemas.microsoft.com/office/drawing/2014/main" id="{4BE41D76-1783-0FEF-4FC5-206DAB50E1B4}"/>
              </a:ext>
            </a:extLst>
          </p:cNvPr>
          <p:cNvSpPr>
            <a:spLocks noGrp="1"/>
          </p:cNvSpPr>
          <p:nvPr>
            <p:ph type="title"/>
          </p:nvPr>
        </p:nvSpPr>
        <p:spPr>
          <a:xfrm>
            <a:off x="545623" y="172097"/>
            <a:ext cx="11128216" cy="1379384"/>
          </a:xfrm>
        </p:spPr>
        <p:txBody>
          <a:bodyPr anchor="ctr">
            <a:normAutofit/>
          </a:bodyPr>
          <a:lstStyle/>
          <a:p>
            <a:r>
              <a:rPr lang="en-US" dirty="0"/>
              <a:t>Engagement Strategy </a:t>
            </a:r>
          </a:p>
        </p:txBody>
      </p:sp>
      <p:pic>
        <p:nvPicPr>
          <p:cNvPr id="6" name="Picture 5" descr="A screenshot of Telligen's EPP assessment tool with a sample of answers.">
            <a:extLst>
              <a:ext uri="{FF2B5EF4-FFF2-40B4-BE49-F238E27FC236}">
                <a16:creationId xmlns:a16="http://schemas.microsoft.com/office/drawing/2014/main" id="{8DD1BFCB-806C-E438-C4AD-AADF3DAF04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60" t="15303" r="25942" b="59092"/>
          <a:stretch/>
        </p:blipFill>
        <p:spPr>
          <a:xfrm>
            <a:off x="545623" y="3227187"/>
            <a:ext cx="11033233" cy="2525131"/>
          </a:xfrm>
          <a:prstGeom prst="rect">
            <a:avLst/>
          </a:prstGeom>
          <a:ln w="57150">
            <a:noFill/>
          </a:ln>
          <a:effectLst/>
        </p:spPr>
      </p:pic>
      <p:sp>
        <p:nvSpPr>
          <p:cNvPr id="8" name="Oval 7">
            <a:extLst>
              <a:ext uri="{FF2B5EF4-FFF2-40B4-BE49-F238E27FC236}">
                <a16:creationId xmlns:a16="http://schemas.microsoft.com/office/drawing/2014/main" id="{BE9D7511-6435-CB9E-E89D-3F6CA79C7909}"/>
              </a:ext>
              <a:ext uri="{C183D7F6-B498-43B3-948B-1728B52AA6E4}">
                <adec:decorative xmlns:adec="http://schemas.microsoft.com/office/drawing/2017/decorative" val="1"/>
              </a:ext>
            </a:extLst>
          </p:cNvPr>
          <p:cNvSpPr/>
          <p:nvPr/>
        </p:nvSpPr>
        <p:spPr>
          <a:xfrm>
            <a:off x="11094719" y="2231215"/>
            <a:ext cx="838201" cy="838201"/>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 name="Content Placeholder 6">
            <a:extLst>
              <a:ext uri="{FF2B5EF4-FFF2-40B4-BE49-F238E27FC236}">
                <a16:creationId xmlns:a16="http://schemas.microsoft.com/office/drawing/2014/main" id="{8EB677E8-10C8-B638-AF4A-C3720CF03332}"/>
              </a:ext>
              <a:ext uri="{C183D7F6-B498-43B3-948B-1728B52AA6E4}">
                <adec:decorative xmlns:adec="http://schemas.microsoft.com/office/drawing/2017/decorative" val="1"/>
              </a:ext>
            </a:extLst>
          </p:cNvPr>
          <p:cNvPicPr>
            <a:picLocks noGrp="1" noChangeAspect="1"/>
          </p:cNvPicPr>
          <p:nvPr>
            <p:ph sz="quarter" idx="429496729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2827" y="2111316"/>
            <a:ext cx="751012" cy="751012"/>
          </a:xfrm>
        </p:spPr>
      </p:pic>
      <p:pic>
        <p:nvPicPr>
          <p:cNvPr id="9" name="Graphic 8">
            <a:extLst>
              <a:ext uri="{FF2B5EF4-FFF2-40B4-BE49-F238E27FC236}">
                <a16:creationId xmlns:a16="http://schemas.microsoft.com/office/drawing/2014/main" id="{4301B20F-A6B8-D5EA-9087-E9E722FE55A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5622" y="2863018"/>
            <a:ext cx="1856383" cy="233875"/>
          </a:xfrm>
          <a:prstGeom prst="rect">
            <a:avLst/>
          </a:prstGeom>
        </p:spPr>
      </p:pic>
      <p:pic>
        <p:nvPicPr>
          <p:cNvPr id="11" name="Graphic 10">
            <a:extLst>
              <a:ext uri="{FF2B5EF4-FFF2-40B4-BE49-F238E27FC236}">
                <a16:creationId xmlns:a16="http://schemas.microsoft.com/office/drawing/2014/main" id="{632D36F5-9EA6-2E05-2708-432EE2BB960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57035" y="2704909"/>
            <a:ext cx="1505899" cy="451076"/>
          </a:xfrm>
          <a:prstGeom prst="rect">
            <a:avLst/>
          </a:prstGeom>
        </p:spPr>
      </p:pic>
    </p:spTree>
    <p:extLst>
      <p:ext uri="{BB962C8B-B14F-4D97-AF65-F5344CB8AC3E}">
        <p14:creationId xmlns:p14="http://schemas.microsoft.com/office/powerpoint/2010/main" val="989778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55BE13A6-48FC-9008-837F-C870E04899F7}"/>
              </a:ext>
              <a:ext uri="{C183D7F6-B498-43B3-948B-1728B52AA6E4}">
                <adec:decorative xmlns:adec="http://schemas.microsoft.com/office/drawing/2017/decorative" val="1"/>
              </a:ext>
            </a:extLst>
          </p:cNvPr>
          <p:cNvSpPr/>
          <p:nvPr/>
        </p:nvSpPr>
        <p:spPr>
          <a:xfrm>
            <a:off x="10651555" y="172097"/>
            <a:ext cx="1281365" cy="1281365"/>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7BF5A60-9D27-6DF8-DCC9-AF208EEE3D31}"/>
              </a:ext>
            </a:extLst>
          </p:cNvPr>
          <p:cNvSpPr>
            <a:spLocks noGrp="1"/>
          </p:cNvSpPr>
          <p:nvPr>
            <p:ph type="sldNum" sz="quarter" idx="12"/>
          </p:nvPr>
        </p:nvSpPr>
        <p:spPr/>
        <p:txBody>
          <a:bodyPr/>
          <a:lstStyle/>
          <a:p>
            <a:fld id="{97BFA95F-7B67-D848-858C-AA005B3C0F95}" type="slidenum">
              <a:rPr lang="en-US" smtClean="0"/>
              <a:pPr/>
              <a:t>10</a:t>
            </a:fld>
            <a:endParaRPr lang="en-US"/>
          </a:p>
        </p:txBody>
      </p:sp>
      <p:sp>
        <p:nvSpPr>
          <p:cNvPr id="3" name="Footer Placeholder 2">
            <a:extLst>
              <a:ext uri="{FF2B5EF4-FFF2-40B4-BE49-F238E27FC236}">
                <a16:creationId xmlns:a16="http://schemas.microsoft.com/office/drawing/2014/main" id="{661AD1B8-1878-E0D3-B41C-243949671D70}"/>
              </a:ext>
            </a:extLst>
          </p:cNvPr>
          <p:cNvSpPr>
            <a:spLocks noGrp="1"/>
          </p:cNvSpPr>
          <p:nvPr>
            <p:ph type="ftr" sz="quarter" idx="13"/>
          </p:nvPr>
        </p:nvSpPr>
        <p:spPr/>
        <p:txBody>
          <a:bodyPr/>
          <a:lstStyle/>
          <a:p>
            <a:endParaRPr lang="en-US"/>
          </a:p>
        </p:txBody>
      </p:sp>
      <p:sp>
        <p:nvSpPr>
          <p:cNvPr id="4" name="Content Placeholder 3">
            <a:extLst>
              <a:ext uri="{FF2B5EF4-FFF2-40B4-BE49-F238E27FC236}">
                <a16:creationId xmlns:a16="http://schemas.microsoft.com/office/drawing/2014/main" id="{91DBEE21-FC37-827B-B470-C3F6B2BF18B9}"/>
              </a:ext>
            </a:extLst>
          </p:cNvPr>
          <p:cNvSpPr>
            <a:spLocks noGrp="1"/>
          </p:cNvSpPr>
          <p:nvPr>
            <p:ph idx="1"/>
          </p:nvPr>
        </p:nvSpPr>
        <p:spPr>
          <a:xfrm>
            <a:off x="545622" y="1825625"/>
            <a:ext cx="5988527" cy="3973163"/>
          </a:xfrm>
        </p:spPr>
        <p:txBody>
          <a:bodyPr/>
          <a:lstStyle/>
          <a:p>
            <a:r>
              <a:rPr lang="en-US" sz="2400" dirty="0"/>
              <a:t>In 2023, the B.E.S.T. in Class recognition award was introduced. It challenged participants to:</a:t>
            </a:r>
          </a:p>
          <a:p>
            <a:pPr marL="0" indent="0">
              <a:buNone/>
            </a:pPr>
            <a:endParaRPr lang="en-US" sz="2400" dirty="0"/>
          </a:p>
          <a:p>
            <a:pPr lvl="1"/>
            <a:r>
              <a:rPr lang="en-US" sz="2000" dirty="0"/>
              <a:t>Sustain robust infection prevention practices and training</a:t>
            </a:r>
          </a:p>
          <a:p>
            <a:pPr lvl="1"/>
            <a:r>
              <a:rPr lang="en-US" sz="2000" dirty="0"/>
              <a:t>Complete a gap analysis for their emergency preparedness plans</a:t>
            </a:r>
          </a:p>
          <a:p>
            <a:pPr lvl="1"/>
            <a:r>
              <a:rPr lang="en-US" sz="2000" dirty="0"/>
              <a:t>Receive the Blue Ribbon in COVID-19 Vigilance award for three quarters </a:t>
            </a:r>
          </a:p>
          <a:p>
            <a:pPr lvl="1"/>
            <a:r>
              <a:rPr lang="en-US" sz="2000" dirty="0"/>
              <a:t>Meet the criteria for preventable emergency department visits</a:t>
            </a:r>
          </a:p>
        </p:txBody>
      </p:sp>
      <p:sp>
        <p:nvSpPr>
          <p:cNvPr id="5" name="Title 4">
            <a:extLst>
              <a:ext uri="{FF2B5EF4-FFF2-40B4-BE49-F238E27FC236}">
                <a16:creationId xmlns:a16="http://schemas.microsoft.com/office/drawing/2014/main" id="{2925AD69-2BD2-7BC7-9AB9-02F783B18190}"/>
              </a:ext>
            </a:extLst>
          </p:cNvPr>
          <p:cNvSpPr>
            <a:spLocks noGrp="1"/>
          </p:cNvSpPr>
          <p:nvPr>
            <p:ph type="title"/>
          </p:nvPr>
        </p:nvSpPr>
        <p:spPr/>
        <p:txBody>
          <a:bodyPr/>
          <a:lstStyle/>
          <a:p>
            <a:r>
              <a:rPr lang="en-US" dirty="0"/>
              <a:t>Engagement Strategy (cont.)</a:t>
            </a:r>
          </a:p>
        </p:txBody>
      </p:sp>
      <p:pic>
        <p:nvPicPr>
          <p:cNvPr id="11" name="Picture 10">
            <a:extLst>
              <a:ext uri="{FF2B5EF4-FFF2-40B4-BE49-F238E27FC236}">
                <a16:creationId xmlns:a16="http://schemas.microsoft.com/office/drawing/2014/main" id="{7DAB7295-AF7D-5D66-5A39-EFBFF085FD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04282" y="350218"/>
            <a:ext cx="1640125" cy="1707809"/>
          </a:xfrm>
          <a:prstGeom prst="rect">
            <a:avLst/>
          </a:prstGeom>
        </p:spPr>
      </p:pic>
      <p:pic>
        <p:nvPicPr>
          <p:cNvPr id="13" name="Picture 12" descr="A black screen with white text">
            <a:extLst>
              <a:ext uri="{FF2B5EF4-FFF2-40B4-BE49-F238E27FC236}">
                <a16:creationId xmlns:a16="http://schemas.microsoft.com/office/drawing/2014/main" id="{C860346A-44F2-005D-17AA-67FAD268C967}"/>
              </a:ext>
            </a:extLst>
          </p:cNvPr>
          <p:cNvPicPr>
            <a:picLocks noChangeAspect="1"/>
          </p:cNvPicPr>
          <p:nvPr/>
        </p:nvPicPr>
        <p:blipFill rotWithShape="1">
          <a:blip r:embed="rId4"/>
          <a:srcRect l="50882" t="12293" b="14045"/>
          <a:stretch/>
        </p:blipFill>
        <p:spPr>
          <a:xfrm>
            <a:off x="6858820" y="2126061"/>
            <a:ext cx="5074100" cy="3276601"/>
          </a:xfrm>
          <a:prstGeom prst="rect">
            <a:avLst/>
          </a:prstGeom>
        </p:spPr>
      </p:pic>
    </p:spTree>
    <p:extLst>
      <p:ext uri="{BB962C8B-B14F-4D97-AF65-F5344CB8AC3E}">
        <p14:creationId xmlns:p14="http://schemas.microsoft.com/office/powerpoint/2010/main" val="1073408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4D2E-F361-A727-CA27-25A9C5BBDF4F}"/>
              </a:ext>
            </a:extLst>
          </p:cNvPr>
          <p:cNvSpPr>
            <a:spLocks noGrp="1"/>
          </p:cNvSpPr>
          <p:nvPr>
            <p:ph type="sldNum" sz="quarter" idx="12"/>
          </p:nvPr>
        </p:nvSpPr>
        <p:spPr/>
        <p:txBody>
          <a:bodyPr/>
          <a:lstStyle/>
          <a:p>
            <a:fld id="{97BFA95F-7B67-D848-858C-AA005B3C0F95}" type="slidenum">
              <a:rPr lang="en-US" smtClean="0"/>
              <a:pPr/>
              <a:t>11</a:t>
            </a:fld>
            <a:endParaRPr lang="en-US"/>
          </a:p>
        </p:txBody>
      </p:sp>
      <p:sp>
        <p:nvSpPr>
          <p:cNvPr id="3" name="Footer Placeholder 2">
            <a:extLst>
              <a:ext uri="{FF2B5EF4-FFF2-40B4-BE49-F238E27FC236}">
                <a16:creationId xmlns:a16="http://schemas.microsoft.com/office/drawing/2014/main" id="{1B7249FC-C9A7-2748-E011-962286C50E62}"/>
              </a:ext>
            </a:extLst>
          </p:cNvPr>
          <p:cNvSpPr>
            <a:spLocks noGrp="1"/>
          </p:cNvSpPr>
          <p:nvPr>
            <p:ph type="ftr" sz="quarter" idx="13"/>
          </p:nvPr>
        </p:nvSpPr>
        <p:spPr/>
        <p:txBody>
          <a:bodyPr/>
          <a:lstStyle/>
          <a:p>
            <a:endParaRPr lang="en-US"/>
          </a:p>
        </p:txBody>
      </p:sp>
      <p:sp>
        <p:nvSpPr>
          <p:cNvPr id="5" name="Title 4">
            <a:extLst>
              <a:ext uri="{FF2B5EF4-FFF2-40B4-BE49-F238E27FC236}">
                <a16:creationId xmlns:a16="http://schemas.microsoft.com/office/drawing/2014/main" id="{AD9F95EC-EB61-9424-A241-5826323EC98A}"/>
              </a:ext>
            </a:extLst>
          </p:cNvPr>
          <p:cNvSpPr>
            <a:spLocks noGrp="1"/>
          </p:cNvSpPr>
          <p:nvPr>
            <p:ph type="title"/>
          </p:nvPr>
        </p:nvSpPr>
        <p:spPr/>
        <p:txBody>
          <a:bodyPr/>
          <a:lstStyle/>
          <a:p>
            <a:r>
              <a:rPr lang="en-US"/>
              <a:t>Impact: Completions as of February 9, 2024 </a:t>
            </a:r>
          </a:p>
        </p:txBody>
      </p:sp>
      <p:pic>
        <p:nvPicPr>
          <p:cNvPr id="47" name="Picture 46" descr="385 nursing homes have completed Telligen’s Emergency Preparedness Assessment and received real-time resources to address any identified gaps. ">
            <a:extLst>
              <a:ext uri="{FF2B5EF4-FFF2-40B4-BE49-F238E27FC236}">
                <a16:creationId xmlns:a16="http://schemas.microsoft.com/office/drawing/2014/main" id="{40B3406E-098D-A933-76BA-9D82CE8AA993}"/>
              </a:ext>
            </a:extLst>
          </p:cNvPr>
          <p:cNvPicPr>
            <a:picLocks noChangeAspect="1"/>
          </p:cNvPicPr>
          <p:nvPr/>
        </p:nvPicPr>
        <p:blipFill>
          <a:blip r:embed="rId3"/>
          <a:stretch>
            <a:fillRect/>
          </a:stretch>
        </p:blipFill>
        <p:spPr>
          <a:xfrm>
            <a:off x="733944" y="1394841"/>
            <a:ext cx="10415837" cy="4484993"/>
          </a:xfrm>
          <a:prstGeom prst="rect">
            <a:avLst/>
          </a:prstGeom>
        </p:spPr>
      </p:pic>
    </p:spTree>
    <p:extLst>
      <p:ext uri="{BB962C8B-B14F-4D97-AF65-F5344CB8AC3E}">
        <p14:creationId xmlns:p14="http://schemas.microsoft.com/office/powerpoint/2010/main" val="3173361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9132-CC70-04BA-FEAF-971C331521EF}"/>
              </a:ext>
            </a:extLst>
          </p:cNvPr>
          <p:cNvSpPr>
            <a:spLocks noGrp="1"/>
          </p:cNvSpPr>
          <p:nvPr>
            <p:ph type="title"/>
          </p:nvPr>
        </p:nvSpPr>
        <p:spPr/>
        <p:txBody>
          <a:bodyPr/>
          <a:lstStyle/>
          <a:p>
            <a:r>
              <a:rPr lang="en-US"/>
              <a:t>Impact</a:t>
            </a:r>
            <a:endParaRPr lang="en-US">
              <a:solidFill>
                <a:srgbClr val="FF0000"/>
              </a:solidFill>
            </a:endParaRPr>
          </a:p>
        </p:txBody>
      </p:sp>
      <p:pic>
        <p:nvPicPr>
          <p:cNvPr id="9" name="Picture 8" descr="A graphic displaying the current impact of Telligen's Emergency Preparedness Assessment: As of February 2024, 92.8% of nursing homes have confirmed having an emergency preparedness plan. 22 corporations have required all of their nursing homes to complete Telligen’s Emergency Preparedness Assessment. ">
            <a:extLst>
              <a:ext uri="{FF2B5EF4-FFF2-40B4-BE49-F238E27FC236}">
                <a16:creationId xmlns:a16="http://schemas.microsoft.com/office/drawing/2014/main" id="{4FD96321-617C-DB72-C590-C85D55EA19E5}"/>
              </a:ext>
            </a:extLst>
          </p:cNvPr>
          <p:cNvPicPr>
            <a:picLocks noChangeAspect="1"/>
          </p:cNvPicPr>
          <p:nvPr/>
        </p:nvPicPr>
        <p:blipFill>
          <a:blip r:embed="rId3"/>
          <a:stretch>
            <a:fillRect/>
          </a:stretch>
        </p:blipFill>
        <p:spPr>
          <a:xfrm>
            <a:off x="531892" y="1551481"/>
            <a:ext cx="11155678" cy="4803563"/>
          </a:xfrm>
          <a:prstGeom prst="rect">
            <a:avLst/>
          </a:prstGeom>
        </p:spPr>
      </p:pic>
      <p:sp>
        <p:nvSpPr>
          <p:cNvPr id="3" name="Slide Number Placeholder 1">
            <a:extLst>
              <a:ext uri="{FF2B5EF4-FFF2-40B4-BE49-F238E27FC236}">
                <a16:creationId xmlns:a16="http://schemas.microsoft.com/office/drawing/2014/main" id="{9355E1D7-6074-0ED0-2C2F-12C086F573BF}"/>
              </a:ext>
            </a:extLst>
          </p:cNvPr>
          <p:cNvSpPr>
            <a:spLocks noGrp="1"/>
          </p:cNvSpPr>
          <p:nvPr>
            <p:ph type="sldNum" sz="quarter" idx="12"/>
          </p:nvPr>
        </p:nvSpPr>
        <p:spPr>
          <a:xfrm>
            <a:off x="11673840" y="6336632"/>
            <a:ext cx="518160" cy="533400"/>
          </a:xfrm>
        </p:spPr>
        <p:txBody>
          <a:bodyPr/>
          <a:lstStyle/>
          <a:p>
            <a:fld id="{97BFA95F-7B67-D848-858C-AA005B3C0F95}" type="slidenum">
              <a:rPr lang="en-US" smtClean="0"/>
              <a:pPr/>
              <a:t>12</a:t>
            </a:fld>
            <a:endParaRPr lang="en-US" dirty="0"/>
          </a:p>
        </p:txBody>
      </p:sp>
    </p:spTree>
    <p:extLst>
      <p:ext uri="{BB962C8B-B14F-4D97-AF65-F5344CB8AC3E}">
        <p14:creationId xmlns:p14="http://schemas.microsoft.com/office/powerpoint/2010/main" val="1929108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60DDDB-E8E0-D74C-A620-D40E3A5316CE}"/>
              </a:ext>
            </a:extLst>
          </p:cNvPr>
          <p:cNvSpPr>
            <a:spLocks noGrp="1"/>
          </p:cNvSpPr>
          <p:nvPr>
            <p:ph type="sldNum" sz="quarter" idx="11"/>
          </p:nvPr>
        </p:nvSpPr>
        <p:spPr>
          <a:xfrm>
            <a:off x="11673840" y="6324600"/>
            <a:ext cx="518160" cy="533400"/>
          </a:xfrm>
        </p:spPr>
        <p:txBody>
          <a:bodyPr/>
          <a:lstStyle/>
          <a:p>
            <a:fld id="{97BFA95F-7B67-D848-858C-AA005B3C0F95}" type="slidenum">
              <a:rPr lang="en-US" smtClean="0"/>
              <a:pPr/>
              <a:t>13</a:t>
            </a:fld>
            <a:endParaRPr lang="en-US"/>
          </a:p>
        </p:txBody>
      </p:sp>
      <p:sp>
        <p:nvSpPr>
          <p:cNvPr id="5" name="Title 4">
            <a:extLst>
              <a:ext uri="{FF2B5EF4-FFF2-40B4-BE49-F238E27FC236}">
                <a16:creationId xmlns:a16="http://schemas.microsoft.com/office/drawing/2014/main" id="{3967697D-65BE-FC26-C2BA-DF6AC8D55327}"/>
              </a:ext>
            </a:extLst>
          </p:cNvPr>
          <p:cNvSpPr>
            <a:spLocks noGrp="1"/>
          </p:cNvSpPr>
          <p:nvPr>
            <p:ph type="title"/>
          </p:nvPr>
        </p:nvSpPr>
        <p:spPr>
          <a:xfrm>
            <a:off x="545623" y="172097"/>
            <a:ext cx="11123502" cy="1379384"/>
          </a:xfrm>
        </p:spPr>
        <p:txBody>
          <a:bodyPr/>
          <a:lstStyle/>
          <a:p>
            <a:r>
              <a:rPr lang="en-US"/>
              <a:t>Assessment Results</a:t>
            </a:r>
          </a:p>
        </p:txBody>
      </p:sp>
      <p:grpSp>
        <p:nvGrpSpPr>
          <p:cNvPr id="19" name="Group 18">
            <a:extLst>
              <a:ext uri="{FF2B5EF4-FFF2-40B4-BE49-F238E27FC236}">
                <a16:creationId xmlns:a16="http://schemas.microsoft.com/office/drawing/2014/main" id="{17A99CF6-65EE-A7EA-20E7-4DE4026F4981}"/>
              </a:ext>
              <a:ext uri="{C183D7F6-B498-43B3-948B-1728B52AA6E4}">
                <adec:decorative xmlns:adec="http://schemas.microsoft.com/office/drawing/2017/decorative" val="1"/>
              </a:ext>
            </a:extLst>
          </p:cNvPr>
          <p:cNvGrpSpPr/>
          <p:nvPr/>
        </p:nvGrpSpPr>
        <p:grpSpPr>
          <a:xfrm>
            <a:off x="545623" y="2290750"/>
            <a:ext cx="8364833" cy="3438015"/>
            <a:chOff x="2769130" y="2138362"/>
            <a:chExt cx="8364833" cy="3438015"/>
          </a:xfrm>
          <a:solidFill>
            <a:srgbClr val="F0CB16"/>
          </a:solidFill>
        </p:grpSpPr>
        <p:sp>
          <p:nvSpPr>
            <p:cNvPr id="9" name="Freeform: Shape 8">
              <a:extLst>
                <a:ext uri="{FF2B5EF4-FFF2-40B4-BE49-F238E27FC236}">
                  <a16:creationId xmlns:a16="http://schemas.microsoft.com/office/drawing/2014/main" id="{C758502C-0CE7-E44F-EDBD-BEDF226B6640}"/>
                </a:ext>
              </a:extLst>
            </p:cNvPr>
            <p:cNvSpPr/>
            <p:nvPr/>
          </p:nvSpPr>
          <p:spPr>
            <a:xfrm>
              <a:off x="2769130" y="2138362"/>
              <a:ext cx="8364833" cy="304876"/>
            </a:xfrm>
            <a:custGeom>
              <a:avLst/>
              <a:gdLst>
                <a:gd name="connsiteX0" fmla="*/ 152438 w 8364833"/>
                <a:gd name="connsiteY0" fmla="*/ 0 h 304876"/>
                <a:gd name="connsiteX1" fmla="*/ 8212395 w 8364833"/>
                <a:gd name="connsiteY1" fmla="*/ 0 h 304876"/>
                <a:gd name="connsiteX2" fmla="*/ 8227356 w 8364833"/>
                <a:gd name="connsiteY2" fmla="*/ 674 h 304876"/>
                <a:gd name="connsiteX3" fmla="*/ 8242182 w 8364833"/>
                <a:gd name="connsiteY3" fmla="*/ 2830 h 304876"/>
                <a:gd name="connsiteX4" fmla="*/ 8256738 w 8364833"/>
                <a:gd name="connsiteY4" fmla="*/ 6470 h 304876"/>
                <a:gd name="connsiteX5" fmla="*/ 8270890 w 8364833"/>
                <a:gd name="connsiteY5" fmla="*/ 11456 h 304876"/>
                <a:gd name="connsiteX6" fmla="*/ 8284369 w 8364833"/>
                <a:gd name="connsiteY6" fmla="*/ 17926 h 304876"/>
                <a:gd name="connsiteX7" fmla="*/ 8297173 w 8364833"/>
                <a:gd name="connsiteY7" fmla="*/ 25609 h 304876"/>
                <a:gd name="connsiteX8" fmla="*/ 8309169 w 8364833"/>
                <a:gd name="connsiteY8" fmla="*/ 34504 h 304876"/>
                <a:gd name="connsiteX9" fmla="*/ 8320221 w 8364833"/>
                <a:gd name="connsiteY9" fmla="*/ 44613 h 304876"/>
                <a:gd name="connsiteX10" fmla="*/ 8330330 w 8364833"/>
                <a:gd name="connsiteY10" fmla="*/ 55665 h 304876"/>
                <a:gd name="connsiteX11" fmla="*/ 8339225 w 8364833"/>
                <a:gd name="connsiteY11" fmla="*/ 67661 h 304876"/>
                <a:gd name="connsiteX12" fmla="*/ 8346908 w 8364833"/>
                <a:gd name="connsiteY12" fmla="*/ 80465 h 304876"/>
                <a:gd name="connsiteX13" fmla="*/ 8353377 w 8364833"/>
                <a:gd name="connsiteY13" fmla="*/ 93943 h 304876"/>
                <a:gd name="connsiteX14" fmla="*/ 8358364 w 8364833"/>
                <a:gd name="connsiteY14" fmla="*/ 108095 h 304876"/>
                <a:gd name="connsiteX15" fmla="*/ 8362003 w 8364833"/>
                <a:gd name="connsiteY15" fmla="*/ 122652 h 304876"/>
                <a:gd name="connsiteX16" fmla="*/ 8364160 w 8364833"/>
                <a:gd name="connsiteY16" fmla="*/ 137478 h 304876"/>
                <a:gd name="connsiteX17" fmla="*/ 8364834 w 8364833"/>
                <a:gd name="connsiteY17" fmla="*/ 152438 h 304876"/>
                <a:gd name="connsiteX18" fmla="*/ 8364160 w 8364833"/>
                <a:gd name="connsiteY18" fmla="*/ 167399 h 304876"/>
                <a:gd name="connsiteX19" fmla="*/ 8362003 w 8364833"/>
                <a:gd name="connsiteY19" fmla="*/ 182225 h 304876"/>
                <a:gd name="connsiteX20" fmla="*/ 8358364 w 8364833"/>
                <a:gd name="connsiteY20" fmla="*/ 196782 h 304876"/>
                <a:gd name="connsiteX21" fmla="*/ 8353377 w 8364833"/>
                <a:gd name="connsiteY21" fmla="*/ 210934 h 304876"/>
                <a:gd name="connsiteX22" fmla="*/ 8346908 w 8364833"/>
                <a:gd name="connsiteY22" fmla="*/ 224412 h 304876"/>
                <a:gd name="connsiteX23" fmla="*/ 8339225 w 8364833"/>
                <a:gd name="connsiteY23" fmla="*/ 237216 h 304876"/>
                <a:gd name="connsiteX24" fmla="*/ 8330330 w 8364833"/>
                <a:gd name="connsiteY24" fmla="*/ 249212 h 304876"/>
                <a:gd name="connsiteX25" fmla="*/ 8320221 w 8364833"/>
                <a:gd name="connsiteY25" fmla="*/ 260264 h 304876"/>
                <a:gd name="connsiteX26" fmla="*/ 8309169 w 8364833"/>
                <a:gd name="connsiteY26" fmla="*/ 270372 h 304876"/>
                <a:gd name="connsiteX27" fmla="*/ 8297173 w 8364833"/>
                <a:gd name="connsiteY27" fmla="*/ 279268 h 304876"/>
                <a:gd name="connsiteX28" fmla="*/ 8284369 w 8364833"/>
                <a:gd name="connsiteY28" fmla="*/ 286951 h 304876"/>
                <a:gd name="connsiteX29" fmla="*/ 8270890 w 8364833"/>
                <a:gd name="connsiteY29" fmla="*/ 293420 h 304876"/>
                <a:gd name="connsiteX30" fmla="*/ 8256738 w 8364833"/>
                <a:gd name="connsiteY30" fmla="*/ 298407 h 304876"/>
                <a:gd name="connsiteX31" fmla="*/ 8242182 w 8364833"/>
                <a:gd name="connsiteY31" fmla="*/ 302046 h 304876"/>
                <a:gd name="connsiteX32" fmla="*/ 8227356 w 8364833"/>
                <a:gd name="connsiteY32" fmla="*/ 304203 h 304876"/>
                <a:gd name="connsiteX33" fmla="*/ 8212395 w 8364833"/>
                <a:gd name="connsiteY33" fmla="*/ 304877 h 304876"/>
                <a:gd name="connsiteX34" fmla="*/ 152438 w 8364833"/>
                <a:gd name="connsiteY34" fmla="*/ 304877 h 304876"/>
                <a:gd name="connsiteX35" fmla="*/ 137478 w 8364833"/>
                <a:gd name="connsiteY35" fmla="*/ 304203 h 304876"/>
                <a:gd name="connsiteX36" fmla="*/ 122652 w 8364833"/>
                <a:gd name="connsiteY36" fmla="*/ 302046 h 304876"/>
                <a:gd name="connsiteX37" fmla="*/ 108095 w 8364833"/>
                <a:gd name="connsiteY37" fmla="*/ 298407 h 304876"/>
                <a:gd name="connsiteX38" fmla="*/ 93943 w 8364833"/>
                <a:gd name="connsiteY38" fmla="*/ 293420 h 304876"/>
                <a:gd name="connsiteX39" fmla="*/ 80465 w 8364833"/>
                <a:gd name="connsiteY39" fmla="*/ 286951 h 304876"/>
                <a:gd name="connsiteX40" fmla="*/ 67661 w 8364833"/>
                <a:gd name="connsiteY40" fmla="*/ 279268 h 304876"/>
                <a:gd name="connsiteX41" fmla="*/ 55665 w 8364833"/>
                <a:gd name="connsiteY41" fmla="*/ 270372 h 304876"/>
                <a:gd name="connsiteX42" fmla="*/ 44613 w 8364833"/>
                <a:gd name="connsiteY42" fmla="*/ 260264 h 304876"/>
                <a:gd name="connsiteX43" fmla="*/ 34504 w 8364833"/>
                <a:gd name="connsiteY43" fmla="*/ 249212 h 304876"/>
                <a:gd name="connsiteX44" fmla="*/ 25609 w 8364833"/>
                <a:gd name="connsiteY44" fmla="*/ 237216 h 304876"/>
                <a:gd name="connsiteX45" fmla="*/ 17926 w 8364833"/>
                <a:gd name="connsiteY45" fmla="*/ 224412 h 304876"/>
                <a:gd name="connsiteX46" fmla="*/ 11456 w 8364833"/>
                <a:gd name="connsiteY46" fmla="*/ 210934 h 304876"/>
                <a:gd name="connsiteX47" fmla="*/ 6470 w 8364833"/>
                <a:gd name="connsiteY47" fmla="*/ 196782 h 304876"/>
                <a:gd name="connsiteX48" fmla="*/ 2830 w 8364833"/>
                <a:gd name="connsiteY48" fmla="*/ 182225 h 304876"/>
                <a:gd name="connsiteX49" fmla="*/ 674 w 8364833"/>
                <a:gd name="connsiteY49" fmla="*/ 167399 h 304876"/>
                <a:gd name="connsiteX50" fmla="*/ 0 w 8364833"/>
                <a:gd name="connsiteY50" fmla="*/ 152438 h 304876"/>
                <a:gd name="connsiteX51" fmla="*/ 674 w 8364833"/>
                <a:gd name="connsiteY51" fmla="*/ 137478 h 304876"/>
                <a:gd name="connsiteX52" fmla="*/ 2830 w 8364833"/>
                <a:gd name="connsiteY52" fmla="*/ 122652 h 304876"/>
                <a:gd name="connsiteX53" fmla="*/ 6470 w 8364833"/>
                <a:gd name="connsiteY53" fmla="*/ 108095 h 304876"/>
                <a:gd name="connsiteX54" fmla="*/ 11456 w 8364833"/>
                <a:gd name="connsiteY54" fmla="*/ 93943 h 304876"/>
                <a:gd name="connsiteX55" fmla="*/ 17926 w 8364833"/>
                <a:gd name="connsiteY55" fmla="*/ 80465 h 304876"/>
                <a:gd name="connsiteX56" fmla="*/ 25609 w 8364833"/>
                <a:gd name="connsiteY56" fmla="*/ 67661 h 304876"/>
                <a:gd name="connsiteX57" fmla="*/ 34504 w 8364833"/>
                <a:gd name="connsiteY57" fmla="*/ 55665 h 304876"/>
                <a:gd name="connsiteX58" fmla="*/ 44613 w 8364833"/>
                <a:gd name="connsiteY58" fmla="*/ 44613 h 304876"/>
                <a:gd name="connsiteX59" fmla="*/ 55665 w 8364833"/>
                <a:gd name="connsiteY59" fmla="*/ 34504 h 304876"/>
                <a:gd name="connsiteX60" fmla="*/ 67661 w 8364833"/>
                <a:gd name="connsiteY60" fmla="*/ 25609 h 304876"/>
                <a:gd name="connsiteX61" fmla="*/ 80465 w 8364833"/>
                <a:gd name="connsiteY61" fmla="*/ 17926 h 304876"/>
                <a:gd name="connsiteX62" fmla="*/ 93943 w 8364833"/>
                <a:gd name="connsiteY62" fmla="*/ 11456 h 304876"/>
                <a:gd name="connsiteX63" fmla="*/ 108095 w 8364833"/>
                <a:gd name="connsiteY63" fmla="*/ 6470 h 304876"/>
                <a:gd name="connsiteX64" fmla="*/ 122652 w 8364833"/>
                <a:gd name="connsiteY64" fmla="*/ 2830 h 304876"/>
                <a:gd name="connsiteX65" fmla="*/ 137478 w 8364833"/>
                <a:gd name="connsiteY65" fmla="*/ 674 h 304876"/>
                <a:gd name="connsiteX66" fmla="*/ 152438 w 8364833"/>
                <a:gd name="connsiteY66" fmla="*/ 0 h 3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364833" h="304876">
                  <a:moveTo>
                    <a:pt x="152438" y="0"/>
                  </a:moveTo>
                  <a:lnTo>
                    <a:pt x="8212395" y="0"/>
                  </a:lnTo>
                  <a:cubicBezTo>
                    <a:pt x="8217382" y="0"/>
                    <a:pt x="8222369" y="270"/>
                    <a:pt x="8227356" y="674"/>
                  </a:cubicBezTo>
                  <a:cubicBezTo>
                    <a:pt x="8232343" y="1213"/>
                    <a:pt x="8237330" y="1887"/>
                    <a:pt x="8242182" y="2830"/>
                  </a:cubicBezTo>
                  <a:cubicBezTo>
                    <a:pt x="8247035" y="3774"/>
                    <a:pt x="8251886" y="4987"/>
                    <a:pt x="8256738" y="6470"/>
                  </a:cubicBezTo>
                  <a:cubicBezTo>
                    <a:pt x="8261455" y="7952"/>
                    <a:pt x="8266173" y="9570"/>
                    <a:pt x="8270890" y="11456"/>
                  </a:cubicBezTo>
                  <a:cubicBezTo>
                    <a:pt x="8275473" y="13343"/>
                    <a:pt x="8280055" y="15500"/>
                    <a:pt x="8284369" y="17926"/>
                  </a:cubicBezTo>
                  <a:cubicBezTo>
                    <a:pt x="8288817" y="20217"/>
                    <a:pt x="8292995" y="22913"/>
                    <a:pt x="8297173" y="25609"/>
                  </a:cubicBezTo>
                  <a:cubicBezTo>
                    <a:pt x="8301351" y="28439"/>
                    <a:pt x="8305394" y="31404"/>
                    <a:pt x="8309169" y="34504"/>
                  </a:cubicBezTo>
                  <a:cubicBezTo>
                    <a:pt x="8313077" y="37739"/>
                    <a:pt x="8316717" y="40974"/>
                    <a:pt x="8320221" y="44613"/>
                  </a:cubicBezTo>
                  <a:cubicBezTo>
                    <a:pt x="8323725" y="48117"/>
                    <a:pt x="8327095" y="51891"/>
                    <a:pt x="8330330" y="55665"/>
                  </a:cubicBezTo>
                  <a:cubicBezTo>
                    <a:pt x="8333564" y="59574"/>
                    <a:pt x="8336529" y="63482"/>
                    <a:pt x="8339225" y="67661"/>
                  </a:cubicBezTo>
                  <a:cubicBezTo>
                    <a:pt x="8342056" y="71839"/>
                    <a:pt x="8344616" y="76152"/>
                    <a:pt x="8346908" y="80465"/>
                  </a:cubicBezTo>
                  <a:cubicBezTo>
                    <a:pt x="8349199" y="84913"/>
                    <a:pt x="8351356" y="89360"/>
                    <a:pt x="8353377" y="93943"/>
                  </a:cubicBezTo>
                  <a:cubicBezTo>
                    <a:pt x="8355264" y="98526"/>
                    <a:pt x="8357016" y="103243"/>
                    <a:pt x="8358364" y="108095"/>
                  </a:cubicBezTo>
                  <a:cubicBezTo>
                    <a:pt x="8359847" y="112812"/>
                    <a:pt x="8361059" y="117665"/>
                    <a:pt x="8362003" y="122652"/>
                  </a:cubicBezTo>
                  <a:cubicBezTo>
                    <a:pt x="8362947" y="127504"/>
                    <a:pt x="8363755" y="132491"/>
                    <a:pt x="8364160" y="137478"/>
                  </a:cubicBezTo>
                  <a:cubicBezTo>
                    <a:pt x="8364564" y="142464"/>
                    <a:pt x="8364834" y="147451"/>
                    <a:pt x="8364834" y="152438"/>
                  </a:cubicBezTo>
                  <a:cubicBezTo>
                    <a:pt x="8364834" y="157425"/>
                    <a:pt x="8364564" y="162412"/>
                    <a:pt x="8364160" y="167399"/>
                  </a:cubicBezTo>
                  <a:cubicBezTo>
                    <a:pt x="8363620" y="172386"/>
                    <a:pt x="8362947" y="177373"/>
                    <a:pt x="8362003" y="182225"/>
                  </a:cubicBezTo>
                  <a:cubicBezTo>
                    <a:pt x="8361059" y="187077"/>
                    <a:pt x="8359847" y="191929"/>
                    <a:pt x="8358364" y="196782"/>
                  </a:cubicBezTo>
                  <a:cubicBezTo>
                    <a:pt x="8356881" y="201499"/>
                    <a:pt x="8355264" y="206216"/>
                    <a:pt x="8353377" y="210934"/>
                  </a:cubicBezTo>
                  <a:cubicBezTo>
                    <a:pt x="8351490" y="215516"/>
                    <a:pt x="8349333" y="220099"/>
                    <a:pt x="8346908" y="224412"/>
                  </a:cubicBezTo>
                  <a:cubicBezTo>
                    <a:pt x="8344616" y="228860"/>
                    <a:pt x="8341921" y="233038"/>
                    <a:pt x="8339225" y="237216"/>
                  </a:cubicBezTo>
                  <a:cubicBezTo>
                    <a:pt x="8336395" y="241394"/>
                    <a:pt x="8333429" y="245438"/>
                    <a:pt x="8330330" y="249212"/>
                  </a:cubicBezTo>
                  <a:cubicBezTo>
                    <a:pt x="8327095" y="253120"/>
                    <a:pt x="8323860" y="256759"/>
                    <a:pt x="8320221" y="260264"/>
                  </a:cubicBezTo>
                  <a:cubicBezTo>
                    <a:pt x="8316582" y="263768"/>
                    <a:pt x="8312942" y="267138"/>
                    <a:pt x="8309169" y="270372"/>
                  </a:cubicBezTo>
                  <a:cubicBezTo>
                    <a:pt x="8305260" y="273607"/>
                    <a:pt x="8301351" y="276572"/>
                    <a:pt x="8297173" y="279268"/>
                  </a:cubicBezTo>
                  <a:cubicBezTo>
                    <a:pt x="8292995" y="281964"/>
                    <a:pt x="8288682" y="284659"/>
                    <a:pt x="8284369" y="286951"/>
                  </a:cubicBezTo>
                  <a:cubicBezTo>
                    <a:pt x="8279921" y="289242"/>
                    <a:pt x="8275473" y="291398"/>
                    <a:pt x="8270890" y="293420"/>
                  </a:cubicBezTo>
                  <a:cubicBezTo>
                    <a:pt x="8266308" y="295307"/>
                    <a:pt x="8261590" y="297059"/>
                    <a:pt x="8256738" y="298407"/>
                  </a:cubicBezTo>
                  <a:cubicBezTo>
                    <a:pt x="8251886" y="299890"/>
                    <a:pt x="8247169" y="301103"/>
                    <a:pt x="8242182" y="302046"/>
                  </a:cubicBezTo>
                  <a:cubicBezTo>
                    <a:pt x="8237330" y="302990"/>
                    <a:pt x="8232343" y="303798"/>
                    <a:pt x="8227356" y="304203"/>
                  </a:cubicBezTo>
                  <a:cubicBezTo>
                    <a:pt x="8222369" y="304742"/>
                    <a:pt x="8217382" y="304877"/>
                    <a:pt x="8212395" y="304877"/>
                  </a:cubicBezTo>
                  <a:lnTo>
                    <a:pt x="152438" y="304877"/>
                  </a:lnTo>
                  <a:cubicBezTo>
                    <a:pt x="147451" y="304877"/>
                    <a:pt x="142464" y="304607"/>
                    <a:pt x="137478" y="304203"/>
                  </a:cubicBezTo>
                  <a:cubicBezTo>
                    <a:pt x="132491" y="303664"/>
                    <a:pt x="127504" y="302990"/>
                    <a:pt x="122652" y="302046"/>
                  </a:cubicBezTo>
                  <a:cubicBezTo>
                    <a:pt x="117799" y="301103"/>
                    <a:pt x="112947" y="299890"/>
                    <a:pt x="108095" y="298407"/>
                  </a:cubicBezTo>
                  <a:cubicBezTo>
                    <a:pt x="103378" y="296925"/>
                    <a:pt x="98660" y="295307"/>
                    <a:pt x="93943" y="293420"/>
                  </a:cubicBezTo>
                  <a:cubicBezTo>
                    <a:pt x="89360" y="291533"/>
                    <a:pt x="84778" y="289377"/>
                    <a:pt x="80465" y="286951"/>
                  </a:cubicBezTo>
                  <a:cubicBezTo>
                    <a:pt x="76017" y="284659"/>
                    <a:pt x="71839" y="281964"/>
                    <a:pt x="67661" y="279268"/>
                  </a:cubicBezTo>
                  <a:cubicBezTo>
                    <a:pt x="63482" y="276572"/>
                    <a:pt x="59439" y="273472"/>
                    <a:pt x="55665" y="270372"/>
                  </a:cubicBezTo>
                  <a:cubicBezTo>
                    <a:pt x="51756" y="267138"/>
                    <a:pt x="48117" y="263903"/>
                    <a:pt x="44613" y="260264"/>
                  </a:cubicBezTo>
                  <a:cubicBezTo>
                    <a:pt x="41108" y="256625"/>
                    <a:pt x="37739" y="252986"/>
                    <a:pt x="34504" y="249212"/>
                  </a:cubicBezTo>
                  <a:cubicBezTo>
                    <a:pt x="31269" y="245303"/>
                    <a:pt x="28304" y="241394"/>
                    <a:pt x="25609" y="237216"/>
                  </a:cubicBezTo>
                  <a:cubicBezTo>
                    <a:pt x="22778" y="233038"/>
                    <a:pt x="20217" y="228725"/>
                    <a:pt x="17926" y="224412"/>
                  </a:cubicBezTo>
                  <a:cubicBezTo>
                    <a:pt x="15635" y="220099"/>
                    <a:pt x="13478" y="215516"/>
                    <a:pt x="11456" y="210934"/>
                  </a:cubicBezTo>
                  <a:cubicBezTo>
                    <a:pt x="9435" y="206351"/>
                    <a:pt x="7817" y="201634"/>
                    <a:pt x="6470" y="196782"/>
                  </a:cubicBezTo>
                  <a:cubicBezTo>
                    <a:pt x="4987" y="192064"/>
                    <a:pt x="3774" y="187212"/>
                    <a:pt x="2830" y="182225"/>
                  </a:cubicBezTo>
                  <a:cubicBezTo>
                    <a:pt x="1887" y="177238"/>
                    <a:pt x="1078" y="172386"/>
                    <a:pt x="674" y="167399"/>
                  </a:cubicBezTo>
                  <a:cubicBezTo>
                    <a:pt x="135" y="162412"/>
                    <a:pt x="0" y="157425"/>
                    <a:pt x="0" y="152438"/>
                  </a:cubicBezTo>
                  <a:cubicBezTo>
                    <a:pt x="0" y="147451"/>
                    <a:pt x="270" y="142464"/>
                    <a:pt x="674" y="137478"/>
                  </a:cubicBezTo>
                  <a:cubicBezTo>
                    <a:pt x="1213" y="132491"/>
                    <a:pt x="1887" y="127504"/>
                    <a:pt x="2830" y="122652"/>
                  </a:cubicBezTo>
                  <a:cubicBezTo>
                    <a:pt x="3774" y="117799"/>
                    <a:pt x="4987" y="112947"/>
                    <a:pt x="6470" y="108095"/>
                  </a:cubicBezTo>
                  <a:cubicBezTo>
                    <a:pt x="7952" y="103243"/>
                    <a:pt x="9570" y="98660"/>
                    <a:pt x="11456" y="93943"/>
                  </a:cubicBezTo>
                  <a:cubicBezTo>
                    <a:pt x="13343" y="89226"/>
                    <a:pt x="15500" y="84778"/>
                    <a:pt x="17926" y="80465"/>
                  </a:cubicBezTo>
                  <a:cubicBezTo>
                    <a:pt x="20217" y="76017"/>
                    <a:pt x="22913" y="71839"/>
                    <a:pt x="25609" y="67661"/>
                  </a:cubicBezTo>
                  <a:cubicBezTo>
                    <a:pt x="28439" y="63482"/>
                    <a:pt x="31404" y="59439"/>
                    <a:pt x="34504" y="55665"/>
                  </a:cubicBezTo>
                  <a:cubicBezTo>
                    <a:pt x="37739" y="51756"/>
                    <a:pt x="40974" y="48117"/>
                    <a:pt x="44613" y="44613"/>
                  </a:cubicBezTo>
                  <a:cubicBezTo>
                    <a:pt x="48117" y="41108"/>
                    <a:pt x="51891" y="37739"/>
                    <a:pt x="55665" y="34504"/>
                  </a:cubicBezTo>
                  <a:cubicBezTo>
                    <a:pt x="59574" y="31269"/>
                    <a:pt x="63482" y="28304"/>
                    <a:pt x="67661" y="25609"/>
                  </a:cubicBezTo>
                  <a:cubicBezTo>
                    <a:pt x="71839" y="22778"/>
                    <a:pt x="76152" y="20217"/>
                    <a:pt x="80465" y="17926"/>
                  </a:cubicBezTo>
                  <a:cubicBezTo>
                    <a:pt x="84913" y="15635"/>
                    <a:pt x="89360" y="13478"/>
                    <a:pt x="93943" y="11456"/>
                  </a:cubicBezTo>
                  <a:cubicBezTo>
                    <a:pt x="98526" y="9570"/>
                    <a:pt x="103243" y="7817"/>
                    <a:pt x="108095" y="6470"/>
                  </a:cubicBezTo>
                  <a:cubicBezTo>
                    <a:pt x="112812" y="4987"/>
                    <a:pt x="117665" y="3774"/>
                    <a:pt x="122652" y="2830"/>
                  </a:cubicBezTo>
                  <a:cubicBezTo>
                    <a:pt x="127504" y="1887"/>
                    <a:pt x="132491" y="1078"/>
                    <a:pt x="137478" y="674"/>
                  </a:cubicBezTo>
                  <a:cubicBezTo>
                    <a:pt x="142464" y="135"/>
                    <a:pt x="147451" y="0"/>
                    <a:pt x="152438" y="0"/>
                  </a:cubicBezTo>
                  <a:close/>
                </a:path>
              </a:pathLst>
            </a:custGeom>
            <a:grp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1F1D491-2BF5-08D0-1A1A-25E745A4831B}"/>
                </a:ext>
              </a:extLst>
            </p:cNvPr>
            <p:cNvSpPr/>
            <p:nvPr/>
          </p:nvSpPr>
          <p:spPr>
            <a:xfrm>
              <a:off x="2769130" y="2921714"/>
              <a:ext cx="8364833" cy="304876"/>
            </a:xfrm>
            <a:custGeom>
              <a:avLst/>
              <a:gdLst>
                <a:gd name="connsiteX0" fmla="*/ 152438 w 8364833"/>
                <a:gd name="connsiteY0" fmla="*/ 0 h 304876"/>
                <a:gd name="connsiteX1" fmla="*/ 8212395 w 8364833"/>
                <a:gd name="connsiteY1" fmla="*/ 0 h 304876"/>
                <a:gd name="connsiteX2" fmla="*/ 8227356 w 8364833"/>
                <a:gd name="connsiteY2" fmla="*/ 674 h 304876"/>
                <a:gd name="connsiteX3" fmla="*/ 8242182 w 8364833"/>
                <a:gd name="connsiteY3" fmla="*/ 2830 h 304876"/>
                <a:gd name="connsiteX4" fmla="*/ 8256738 w 8364833"/>
                <a:gd name="connsiteY4" fmla="*/ 6470 h 304876"/>
                <a:gd name="connsiteX5" fmla="*/ 8270890 w 8364833"/>
                <a:gd name="connsiteY5" fmla="*/ 11456 h 304876"/>
                <a:gd name="connsiteX6" fmla="*/ 8284369 w 8364833"/>
                <a:gd name="connsiteY6" fmla="*/ 17926 h 304876"/>
                <a:gd name="connsiteX7" fmla="*/ 8297173 w 8364833"/>
                <a:gd name="connsiteY7" fmla="*/ 25609 h 304876"/>
                <a:gd name="connsiteX8" fmla="*/ 8309169 w 8364833"/>
                <a:gd name="connsiteY8" fmla="*/ 34504 h 304876"/>
                <a:gd name="connsiteX9" fmla="*/ 8320221 w 8364833"/>
                <a:gd name="connsiteY9" fmla="*/ 44613 h 304876"/>
                <a:gd name="connsiteX10" fmla="*/ 8330330 w 8364833"/>
                <a:gd name="connsiteY10" fmla="*/ 55665 h 304876"/>
                <a:gd name="connsiteX11" fmla="*/ 8339225 w 8364833"/>
                <a:gd name="connsiteY11" fmla="*/ 67661 h 304876"/>
                <a:gd name="connsiteX12" fmla="*/ 8346908 w 8364833"/>
                <a:gd name="connsiteY12" fmla="*/ 80465 h 304876"/>
                <a:gd name="connsiteX13" fmla="*/ 8353377 w 8364833"/>
                <a:gd name="connsiteY13" fmla="*/ 93943 h 304876"/>
                <a:gd name="connsiteX14" fmla="*/ 8358364 w 8364833"/>
                <a:gd name="connsiteY14" fmla="*/ 108095 h 304876"/>
                <a:gd name="connsiteX15" fmla="*/ 8362003 w 8364833"/>
                <a:gd name="connsiteY15" fmla="*/ 122652 h 304876"/>
                <a:gd name="connsiteX16" fmla="*/ 8364160 w 8364833"/>
                <a:gd name="connsiteY16" fmla="*/ 137478 h 304876"/>
                <a:gd name="connsiteX17" fmla="*/ 8364834 w 8364833"/>
                <a:gd name="connsiteY17" fmla="*/ 152438 h 304876"/>
                <a:gd name="connsiteX18" fmla="*/ 8364160 w 8364833"/>
                <a:gd name="connsiteY18" fmla="*/ 167399 h 304876"/>
                <a:gd name="connsiteX19" fmla="*/ 8362003 w 8364833"/>
                <a:gd name="connsiteY19" fmla="*/ 182225 h 304876"/>
                <a:gd name="connsiteX20" fmla="*/ 8358364 w 8364833"/>
                <a:gd name="connsiteY20" fmla="*/ 196782 h 304876"/>
                <a:gd name="connsiteX21" fmla="*/ 8353377 w 8364833"/>
                <a:gd name="connsiteY21" fmla="*/ 210934 h 304876"/>
                <a:gd name="connsiteX22" fmla="*/ 8346908 w 8364833"/>
                <a:gd name="connsiteY22" fmla="*/ 224412 h 304876"/>
                <a:gd name="connsiteX23" fmla="*/ 8339225 w 8364833"/>
                <a:gd name="connsiteY23" fmla="*/ 237216 h 304876"/>
                <a:gd name="connsiteX24" fmla="*/ 8330330 w 8364833"/>
                <a:gd name="connsiteY24" fmla="*/ 249212 h 304876"/>
                <a:gd name="connsiteX25" fmla="*/ 8320221 w 8364833"/>
                <a:gd name="connsiteY25" fmla="*/ 260264 h 304876"/>
                <a:gd name="connsiteX26" fmla="*/ 8309169 w 8364833"/>
                <a:gd name="connsiteY26" fmla="*/ 270372 h 304876"/>
                <a:gd name="connsiteX27" fmla="*/ 8297173 w 8364833"/>
                <a:gd name="connsiteY27" fmla="*/ 279268 h 304876"/>
                <a:gd name="connsiteX28" fmla="*/ 8284369 w 8364833"/>
                <a:gd name="connsiteY28" fmla="*/ 286951 h 304876"/>
                <a:gd name="connsiteX29" fmla="*/ 8270890 w 8364833"/>
                <a:gd name="connsiteY29" fmla="*/ 293420 h 304876"/>
                <a:gd name="connsiteX30" fmla="*/ 8256738 w 8364833"/>
                <a:gd name="connsiteY30" fmla="*/ 298407 h 304876"/>
                <a:gd name="connsiteX31" fmla="*/ 8242182 w 8364833"/>
                <a:gd name="connsiteY31" fmla="*/ 302046 h 304876"/>
                <a:gd name="connsiteX32" fmla="*/ 8227356 w 8364833"/>
                <a:gd name="connsiteY32" fmla="*/ 304203 h 304876"/>
                <a:gd name="connsiteX33" fmla="*/ 8212395 w 8364833"/>
                <a:gd name="connsiteY33" fmla="*/ 304877 h 304876"/>
                <a:gd name="connsiteX34" fmla="*/ 152438 w 8364833"/>
                <a:gd name="connsiteY34" fmla="*/ 304877 h 304876"/>
                <a:gd name="connsiteX35" fmla="*/ 137478 w 8364833"/>
                <a:gd name="connsiteY35" fmla="*/ 304203 h 304876"/>
                <a:gd name="connsiteX36" fmla="*/ 122652 w 8364833"/>
                <a:gd name="connsiteY36" fmla="*/ 302046 h 304876"/>
                <a:gd name="connsiteX37" fmla="*/ 108095 w 8364833"/>
                <a:gd name="connsiteY37" fmla="*/ 298407 h 304876"/>
                <a:gd name="connsiteX38" fmla="*/ 93943 w 8364833"/>
                <a:gd name="connsiteY38" fmla="*/ 293420 h 304876"/>
                <a:gd name="connsiteX39" fmla="*/ 80465 w 8364833"/>
                <a:gd name="connsiteY39" fmla="*/ 286951 h 304876"/>
                <a:gd name="connsiteX40" fmla="*/ 67661 w 8364833"/>
                <a:gd name="connsiteY40" fmla="*/ 279268 h 304876"/>
                <a:gd name="connsiteX41" fmla="*/ 55665 w 8364833"/>
                <a:gd name="connsiteY41" fmla="*/ 270372 h 304876"/>
                <a:gd name="connsiteX42" fmla="*/ 44613 w 8364833"/>
                <a:gd name="connsiteY42" fmla="*/ 260264 h 304876"/>
                <a:gd name="connsiteX43" fmla="*/ 34504 w 8364833"/>
                <a:gd name="connsiteY43" fmla="*/ 249212 h 304876"/>
                <a:gd name="connsiteX44" fmla="*/ 25609 w 8364833"/>
                <a:gd name="connsiteY44" fmla="*/ 237216 h 304876"/>
                <a:gd name="connsiteX45" fmla="*/ 17926 w 8364833"/>
                <a:gd name="connsiteY45" fmla="*/ 224412 h 304876"/>
                <a:gd name="connsiteX46" fmla="*/ 11456 w 8364833"/>
                <a:gd name="connsiteY46" fmla="*/ 210934 h 304876"/>
                <a:gd name="connsiteX47" fmla="*/ 6470 w 8364833"/>
                <a:gd name="connsiteY47" fmla="*/ 196782 h 304876"/>
                <a:gd name="connsiteX48" fmla="*/ 2830 w 8364833"/>
                <a:gd name="connsiteY48" fmla="*/ 182225 h 304876"/>
                <a:gd name="connsiteX49" fmla="*/ 674 w 8364833"/>
                <a:gd name="connsiteY49" fmla="*/ 167399 h 304876"/>
                <a:gd name="connsiteX50" fmla="*/ 0 w 8364833"/>
                <a:gd name="connsiteY50" fmla="*/ 152438 h 304876"/>
                <a:gd name="connsiteX51" fmla="*/ 674 w 8364833"/>
                <a:gd name="connsiteY51" fmla="*/ 137478 h 304876"/>
                <a:gd name="connsiteX52" fmla="*/ 2830 w 8364833"/>
                <a:gd name="connsiteY52" fmla="*/ 122652 h 304876"/>
                <a:gd name="connsiteX53" fmla="*/ 6470 w 8364833"/>
                <a:gd name="connsiteY53" fmla="*/ 108095 h 304876"/>
                <a:gd name="connsiteX54" fmla="*/ 11456 w 8364833"/>
                <a:gd name="connsiteY54" fmla="*/ 93943 h 304876"/>
                <a:gd name="connsiteX55" fmla="*/ 17926 w 8364833"/>
                <a:gd name="connsiteY55" fmla="*/ 80465 h 304876"/>
                <a:gd name="connsiteX56" fmla="*/ 25609 w 8364833"/>
                <a:gd name="connsiteY56" fmla="*/ 67661 h 304876"/>
                <a:gd name="connsiteX57" fmla="*/ 34504 w 8364833"/>
                <a:gd name="connsiteY57" fmla="*/ 55665 h 304876"/>
                <a:gd name="connsiteX58" fmla="*/ 44613 w 8364833"/>
                <a:gd name="connsiteY58" fmla="*/ 44613 h 304876"/>
                <a:gd name="connsiteX59" fmla="*/ 55665 w 8364833"/>
                <a:gd name="connsiteY59" fmla="*/ 34504 h 304876"/>
                <a:gd name="connsiteX60" fmla="*/ 67661 w 8364833"/>
                <a:gd name="connsiteY60" fmla="*/ 25609 h 304876"/>
                <a:gd name="connsiteX61" fmla="*/ 80465 w 8364833"/>
                <a:gd name="connsiteY61" fmla="*/ 17926 h 304876"/>
                <a:gd name="connsiteX62" fmla="*/ 93943 w 8364833"/>
                <a:gd name="connsiteY62" fmla="*/ 11456 h 304876"/>
                <a:gd name="connsiteX63" fmla="*/ 108095 w 8364833"/>
                <a:gd name="connsiteY63" fmla="*/ 6470 h 304876"/>
                <a:gd name="connsiteX64" fmla="*/ 122652 w 8364833"/>
                <a:gd name="connsiteY64" fmla="*/ 2830 h 304876"/>
                <a:gd name="connsiteX65" fmla="*/ 137478 w 8364833"/>
                <a:gd name="connsiteY65" fmla="*/ 674 h 304876"/>
                <a:gd name="connsiteX66" fmla="*/ 152438 w 8364833"/>
                <a:gd name="connsiteY66" fmla="*/ 0 h 3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364833" h="304876">
                  <a:moveTo>
                    <a:pt x="152438" y="0"/>
                  </a:moveTo>
                  <a:lnTo>
                    <a:pt x="8212395" y="0"/>
                  </a:lnTo>
                  <a:cubicBezTo>
                    <a:pt x="8217382" y="0"/>
                    <a:pt x="8222369" y="270"/>
                    <a:pt x="8227356" y="674"/>
                  </a:cubicBezTo>
                  <a:cubicBezTo>
                    <a:pt x="8232343" y="1213"/>
                    <a:pt x="8237330" y="1887"/>
                    <a:pt x="8242182" y="2830"/>
                  </a:cubicBezTo>
                  <a:cubicBezTo>
                    <a:pt x="8247035" y="3774"/>
                    <a:pt x="8251886" y="4987"/>
                    <a:pt x="8256738" y="6470"/>
                  </a:cubicBezTo>
                  <a:cubicBezTo>
                    <a:pt x="8261455" y="7952"/>
                    <a:pt x="8266173" y="9570"/>
                    <a:pt x="8270890" y="11456"/>
                  </a:cubicBezTo>
                  <a:cubicBezTo>
                    <a:pt x="8275473" y="13343"/>
                    <a:pt x="8280055" y="15500"/>
                    <a:pt x="8284369" y="17926"/>
                  </a:cubicBezTo>
                  <a:cubicBezTo>
                    <a:pt x="8288817" y="20217"/>
                    <a:pt x="8292995" y="22913"/>
                    <a:pt x="8297173" y="25609"/>
                  </a:cubicBezTo>
                  <a:cubicBezTo>
                    <a:pt x="8301351" y="28439"/>
                    <a:pt x="8305394" y="31404"/>
                    <a:pt x="8309169" y="34504"/>
                  </a:cubicBezTo>
                  <a:cubicBezTo>
                    <a:pt x="8313077" y="37739"/>
                    <a:pt x="8316717" y="40974"/>
                    <a:pt x="8320221" y="44613"/>
                  </a:cubicBezTo>
                  <a:cubicBezTo>
                    <a:pt x="8323725" y="48117"/>
                    <a:pt x="8327095" y="51891"/>
                    <a:pt x="8330330" y="55665"/>
                  </a:cubicBezTo>
                  <a:cubicBezTo>
                    <a:pt x="8333564" y="59574"/>
                    <a:pt x="8336529" y="63482"/>
                    <a:pt x="8339225" y="67661"/>
                  </a:cubicBezTo>
                  <a:cubicBezTo>
                    <a:pt x="8342056" y="71839"/>
                    <a:pt x="8344616" y="76152"/>
                    <a:pt x="8346908" y="80465"/>
                  </a:cubicBezTo>
                  <a:cubicBezTo>
                    <a:pt x="8349199" y="84913"/>
                    <a:pt x="8351356" y="89360"/>
                    <a:pt x="8353377" y="93943"/>
                  </a:cubicBezTo>
                  <a:cubicBezTo>
                    <a:pt x="8355264" y="98526"/>
                    <a:pt x="8357016" y="103243"/>
                    <a:pt x="8358364" y="108095"/>
                  </a:cubicBezTo>
                  <a:cubicBezTo>
                    <a:pt x="8359847" y="112812"/>
                    <a:pt x="8361059" y="117665"/>
                    <a:pt x="8362003" y="122652"/>
                  </a:cubicBezTo>
                  <a:cubicBezTo>
                    <a:pt x="8362947" y="127504"/>
                    <a:pt x="8363755" y="132491"/>
                    <a:pt x="8364160" y="137478"/>
                  </a:cubicBezTo>
                  <a:cubicBezTo>
                    <a:pt x="8364564" y="142465"/>
                    <a:pt x="8364834" y="147451"/>
                    <a:pt x="8364834" y="152438"/>
                  </a:cubicBezTo>
                  <a:cubicBezTo>
                    <a:pt x="8364834" y="157425"/>
                    <a:pt x="8364564" y="162412"/>
                    <a:pt x="8364160" y="167399"/>
                  </a:cubicBezTo>
                  <a:cubicBezTo>
                    <a:pt x="8363620" y="172386"/>
                    <a:pt x="8362947" y="177373"/>
                    <a:pt x="8362003" y="182225"/>
                  </a:cubicBezTo>
                  <a:cubicBezTo>
                    <a:pt x="8361059" y="187077"/>
                    <a:pt x="8359847" y="191929"/>
                    <a:pt x="8358364" y="196782"/>
                  </a:cubicBezTo>
                  <a:cubicBezTo>
                    <a:pt x="8356881" y="201499"/>
                    <a:pt x="8355264" y="206216"/>
                    <a:pt x="8353377" y="210934"/>
                  </a:cubicBezTo>
                  <a:cubicBezTo>
                    <a:pt x="8351490" y="215516"/>
                    <a:pt x="8349333" y="220099"/>
                    <a:pt x="8346908" y="224412"/>
                  </a:cubicBezTo>
                  <a:cubicBezTo>
                    <a:pt x="8344616" y="228860"/>
                    <a:pt x="8341921" y="233038"/>
                    <a:pt x="8339225" y="237216"/>
                  </a:cubicBezTo>
                  <a:cubicBezTo>
                    <a:pt x="8336395" y="241394"/>
                    <a:pt x="8333429" y="245438"/>
                    <a:pt x="8330330" y="249212"/>
                  </a:cubicBezTo>
                  <a:cubicBezTo>
                    <a:pt x="8327095" y="253120"/>
                    <a:pt x="8323860" y="256759"/>
                    <a:pt x="8320221" y="260264"/>
                  </a:cubicBezTo>
                  <a:cubicBezTo>
                    <a:pt x="8316717" y="263768"/>
                    <a:pt x="8312942" y="267138"/>
                    <a:pt x="8309169" y="270372"/>
                  </a:cubicBezTo>
                  <a:cubicBezTo>
                    <a:pt x="8305260" y="273607"/>
                    <a:pt x="8301351" y="276572"/>
                    <a:pt x="8297173" y="279268"/>
                  </a:cubicBezTo>
                  <a:cubicBezTo>
                    <a:pt x="8292995" y="281964"/>
                    <a:pt x="8288682" y="284659"/>
                    <a:pt x="8284369" y="286951"/>
                  </a:cubicBezTo>
                  <a:cubicBezTo>
                    <a:pt x="8279921" y="289242"/>
                    <a:pt x="8275473" y="291398"/>
                    <a:pt x="8270890" y="293420"/>
                  </a:cubicBezTo>
                  <a:cubicBezTo>
                    <a:pt x="8266308" y="295307"/>
                    <a:pt x="8261590" y="297059"/>
                    <a:pt x="8256738" y="298407"/>
                  </a:cubicBezTo>
                  <a:cubicBezTo>
                    <a:pt x="8251886" y="299890"/>
                    <a:pt x="8247169" y="301103"/>
                    <a:pt x="8242182" y="302046"/>
                  </a:cubicBezTo>
                  <a:cubicBezTo>
                    <a:pt x="8237330" y="302990"/>
                    <a:pt x="8232343" y="303798"/>
                    <a:pt x="8227356" y="304203"/>
                  </a:cubicBezTo>
                  <a:cubicBezTo>
                    <a:pt x="8222369" y="304742"/>
                    <a:pt x="8217382" y="304877"/>
                    <a:pt x="8212395" y="304877"/>
                  </a:cubicBezTo>
                  <a:lnTo>
                    <a:pt x="152438" y="304877"/>
                  </a:lnTo>
                  <a:cubicBezTo>
                    <a:pt x="147451" y="304877"/>
                    <a:pt x="142464" y="304607"/>
                    <a:pt x="137478" y="304203"/>
                  </a:cubicBezTo>
                  <a:cubicBezTo>
                    <a:pt x="132491" y="303664"/>
                    <a:pt x="127504" y="302990"/>
                    <a:pt x="122652" y="302046"/>
                  </a:cubicBezTo>
                  <a:cubicBezTo>
                    <a:pt x="117799" y="301103"/>
                    <a:pt x="112947" y="299890"/>
                    <a:pt x="108095" y="298407"/>
                  </a:cubicBezTo>
                  <a:cubicBezTo>
                    <a:pt x="103378" y="296925"/>
                    <a:pt x="98660" y="295307"/>
                    <a:pt x="93943" y="293420"/>
                  </a:cubicBezTo>
                  <a:cubicBezTo>
                    <a:pt x="89360" y="291533"/>
                    <a:pt x="84778" y="289377"/>
                    <a:pt x="80465" y="286951"/>
                  </a:cubicBezTo>
                  <a:cubicBezTo>
                    <a:pt x="76017" y="284659"/>
                    <a:pt x="71839" y="281964"/>
                    <a:pt x="67661" y="279268"/>
                  </a:cubicBezTo>
                  <a:cubicBezTo>
                    <a:pt x="63482" y="276572"/>
                    <a:pt x="59439" y="273473"/>
                    <a:pt x="55665" y="270372"/>
                  </a:cubicBezTo>
                  <a:cubicBezTo>
                    <a:pt x="51756" y="267138"/>
                    <a:pt x="48117" y="263903"/>
                    <a:pt x="44613" y="260264"/>
                  </a:cubicBezTo>
                  <a:cubicBezTo>
                    <a:pt x="41108" y="256625"/>
                    <a:pt x="37739" y="252986"/>
                    <a:pt x="34504" y="249212"/>
                  </a:cubicBezTo>
                  <a:cubicBezTo>
                    <a:pt x="31269" y="245303"/>
                    <a:pt x="28304" y="241394"/>
                    <a:pt x="25609" y="237216"/>
                  </a:cubicBezTo>
                  <a:cubicBezTo>
                    <a:pt x="22778" y="233038"/>
                    <a:pt x="20217" y="228725"/>
                    <a:pt x="17926" y="224412"/>
                  </a:cubicBezTo>
                  <a:cubicBezTo>
                    <a:pt x="15635" y="220099"/>
                    <a:pt x="13478" y="215516"/>
                    <a:pt x="11456" y="210934"/>
                  </a:cubicBezTo>
                  <a:cubicBezTo>
                    <a:pt x="9570" y="206351"/>
                    <a:pt x="7817" y="201634"/>
                    <a:pt x="6470" y="196782"/>
                  </a:cubicBezTo>
                  <a:cubicBezTo>
                    <a:pt x="4987" y="192064"/>
                    <a:pt x="3774" y="187212"/>
                    <a:pt x="2830" y="182225"/>
                  </a:cubicBezTo>
                  <a:cubicBezTo>
                    <a:pt x="1887" y="177373"/>
                    <a:pt x="1078" y="172386"/>
                    <a:pt x="674" y="167399"/>
                  </a:cubicBezTo>
                  <a:cubicBezTo>
                    <a:pt x="135" y="162412"/>
                    <a:pt x="0" y="157425"/>
                    <a:pt x="0" y="152438"/>
                  </a:cubicBezTo>
                  <a:cubicBezTo>
                    <a:pt x="0" y="147451"/>
                    <a:pt x="270" y="142465"/>
                    <a:pt x="674" y="137478"/>
                  </a:cubicBezTo>
                  <a:cubicBezTo>
                    <a:pt x="1213" y="132491"/>
                    <a:pt x="1887" y="127504"/>
                    <a:pt x="2830" y="122652"/>
                  </a:cubicBezTo>
                  <a:cubicBezTo>
                    <a:pt x="3774" y="117799"/>
                    <a:pt x="4987" y="112947"/>
                    <a:pt x="6470" y="108095"/>
                  </a:cubicBezTo>
                  <a:cubicBezTo>
                    <a:pt x="7952" y="103243"/>
                    <a:pt x="9570" y="98660"/>
                    <a:pt x="11456" y="93943"/>
                  </a:cubicBezTo>
                  <a:cubicBezTo>
                    <a:pt x="13343" y="89360"/>
                    <a:pt x="15500" y="84778"/>
                    <a:pt x="17926" y="80465"/>
                  </a:cubicBezTo>
                  <a:cubicBezTo>
                    <a:pt x="20217" y="76017"/>
                    <a:pt x="22913" y="71839"/>
                    <a:pt x="25609" y="67661"/>
                  </a:cubicBezTo>
                  <a:cubicBezTo>
                    <a:pt x="28439" y="63482"/>
                    <a:pt x="31404" y="59439"/>
                    <a:pt x="34504" y="55665"/>
                  </a:cubicBezTo>
                  <a:cubicBezTo>
                    <a:pt x="37739" y="51756"/>
                    <a:pt x="40974" y="48117"/>
                    <a:pt x="44613" y="44613"/>
                  </a:cubicBezTo>
                  <a:cubicBezTo>
                    <a:pt x="48117" y="41108"/>
                    <a:pt x="51891" y="37739"/>
                    <a:pt x="55665" y="34504"/>
                  </a:cubicBezTo>
                  <a:cubicBezTo>
                    <a:pt x="59574" y="31269"/>
                    <a:pt x="63482" y="28304"/>
                    <a:pt x="67661" y="25609"/>
                  </a:cubicBezTo>
                  <a:cubicBezTo>
                    <a:pt x="71839" y="22913"/>
                    <a:pt x="76152" y="20217"/>
                    <a:pt x="80465" y="17926"/>
                  </a:cubicBezTo>
                  <a:cubicBezTo>
                    <a:pt x="84913" y="15635"/>
                    <a:pt x="89360" y="13478"/>
                    <a:pt x="93943" y="11456"/>
                  </a:cubicBezTo>
                  <a:cubicBezTo>
                    <a:pt x="98526" y="9570"/>
                    <a:pt x="103243" y="7817"/>
                    <a:pt x="108095" y="6470"/>
                  </a:cubicBezTo>
                  <a:cubicBezTo>
                    <a:pt x="112812" y="4987"/>
                    <a:pt x="117665" y="3774"/>
                    <a:pt x="122652" y="2830"/>
                  </a:cubicBezTo>
                  <a:cubicBezTo>
                    <a:pt x="127504" y="1887"/>
                    <a:pt x="132491" y="1078"/>
                    <a:pt x="137478" y="674"/>
                  </a:cubicBezTo>
                  <a:cubicBezTo>
                    <a:pt x="142464" y="135"/>
                    <a:pt x="147451" y="0"/>
                    <a:pt x="152438" y="0"/>
                  </a:cubicBezTo>
                  <a:close/>
                </a:path>
              </a:pathLst>
            </a:custGeom>
            <a:grp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6318083-7750-5191-E29F-908A0732B8B4}"/>
                </a:ext>
              </a:extLst>
            </p:cNvPr>
            <p:cNvSpPr/>
            <p:nvPr/>
          </p:nvSpPr>
          <p:spPr>
            <a:xfrm>
              <a:off x="2769130" y="3704931"/>
              <a:ext cx="8364833" cy="304876"/>
            </a:xfrm>
            <a:custGeom>
              <a:avLst/>
              <a:gdLst>
                <a:gd name="connsiteX0" fmla="*/ 152438 w 8364833"/>
                <a:gd name="connsiteY0" fmla="*/ 0 h 304876"/>
                <a:gd name="connsiteX1" fmla="*/ 8212395 w 8364833"/>
                <a:gd name="connsiteY1" fmla="*/ 0 h 304876"/>
                <a:gd name="connsiteX2" fmla="*/ 8227356 w 8364833"/>
                <a:gd name="connsiteY2" fmla="*/ 674 h 304876"/>
                <a:gd name="connsiteX3" fmla="*/ 8242182 w 8364833"/>
                <a:gd name="connsiteY3" fmla="*/ 2830 h 304876"/>
                <a:gd name="connsiteX4" fmla="*/ 8256738 w 8364833"/>
                <a:gd name="connsiteY4" fmla="*/ 6469 h 304876"/>
                <a:gd name="connsiteX5" fmla="*/ 8270890 w 8364833"/>
                <a:gd name="connsiteY5" fmla="*/ 11456 h 304876"/>
                <a:gd name="connsiteX6" fmla="*/ 8284369 w 8364833"/>
                <a:gd name="connsiteY6" fmla="*/ 17926 h 304876"/>
                <a:gd name="connsiteX7" fmla="*/ 8297173 w 8364833"/>
                <a:gd name="connsiteY7" fmla="*/ 25608 h 304876"/>
                <a:gd name="connsiteX8" fmla="*/ 8309169 w 8364833"/>
                <a:gd name="connsiteY8" fmla="*/ 34504 h 304876"/>
                <a:gd name="connsiteX9" fmla="*/ 8320221 w 8364833"/>
                <a:gd name="connsiteY9" fmla="*/ 44613 h 304876"/>
                <a:gd name="connsiteX10" fmla="*/ 8330330 w 8364833"/>
                <a:gd name="connsiteY10" fmla="*/ 55665 h 304876"/>
                <a:gd name="connsiteX11" fmla="*/ 8339225 w 8364833"/>
                <a:gd name="connsiteY11" fmla="*/ 67660 h 304876"/>
                <a:gd name="connsiteX12" fmla="*/ 8346908 w 8364833"/>
                <a:gd name="connsiteY12" fmla="*/ 80465 h 304876"/>
                <a:gd name="connsiteX13" fmla="*/ 8353377 w 8364833"/>
                <a:gd name="connsiteY13" fmla="*/ 93943 h 304876"/>
                <a:gd name="connsiteX14" fmla="*/ 8358364 w 8364833"/>
                <a:gd name="connsiteY14" fmla="*/ 108095 h 304876"/>
                <a:gd name="connsiteX15" fmla="*/ 8362003 w 8364833"/>
                <a:gd name="connsiteY15" fmla="*/ 122651 h 304876"/>
                <a:gd name="connsiteX16" fmla="*/ 8364160 w 8364833"/>
                <a:gd name="connsiteY16" fmla="*/ 137477 h 304876"/>
                <a:gd name="connsiteX17" fmla="*/ 8364834 w 8364833"/>
                <a:gd name="connsiteY17" fmla="*/ 152438 h 304876"/>
                <a:gd name="connsiteX18" fmla="*/ 8364834 w 8364833"/>
                <a:gd name="connsiteY18" fmla="*/ 152438 h 304876"/>
                <a:gd name="connsiteX19" fmla="*/ 8364160 w 8364833"/>
                <a:gd name="connsiteY19" fmla="*/ 167399 h 304876"/>
                <a:gd name="connsiteX20" fmla="*/ 8362003 w 8364833"/>
                <a:gd name="connsiteY20" fmla="*/ 182225 h 304876"/>
                <a:gd name="connsiteX21" fmla="*/ 8358364 w 8364833"/>
                <a:gd name="connsiteY21" fmla="*/ 196782 h 304876"/>
                <a:gd name="connsiteX22" fmla="*/ 8353377 w 8364833"/>
                <a:gd name="connsiteY22" fmla="*/ 210934 h 304876"/>
                <a:gd name="connsiteX23" fmla="*/ 8346908 w 8364833"/>
                <a:gd name="connsiteY23" fmla="*/ 224412 h 304876"/>
                <a:gd name="connsiteX24" fmla="*/ 8339225 w 8364833"/>
                <a:gd name="connsiteY24" fmla="*/ 237216 h 304876"/>
                <a:gd name="connsiteX25" fmla="*/ 8330330 w 8364833"/>
                <a:gd name="connsiteY25" fmla="*/ 249212 h 304876"/>
                <a:gd name="connsiteX26" fmla="*/ 8320221 w 8364833"/>
                <a:gd name="connsiteY26" fmla="*/ 260264 h 304876"/>
                <a:gd name="connsiteX27" fmla="*/ 8309169 w 8364833"/>
                <a:gd name="connsiteY27" fmla="*/ 270372 h 304876"/>
                <a:gd name="connsiteX28" fmla="*/ 8297173 w 8364833"/>
                <a:gd name="connsiteY28" fmla="*/ 279268 h 304876"/>
                <a:gd name="connsiteX29" fmla="*/ 8284369 w 8364833"/>
                <a:gd name="connsiteY29" fmla="*/ 286951 h 304876"/>
                <a:gd name="connsiteX30" fmla="*/ 8270890 w 8364833"/>
                <a:gd name="connsiteY30" fmla="*/ 293420 h 304876"/>
                <a:gd name="connsiteX31" fmla="*/ 8256738 w 8364833"/>
                <a:gd name="connsiteY31" fmla="*/ 298407 h 304876"/>
                <a:gd name="connsiteX32" fmla="*/ 8242182 w 8364833"/>
                <a:gd name="connsiteY32" fmla="*/ 302046 h 304876"/>
                <a:gd name="connsiteX33" fmla="*/ 8227356 w 8364833"/>
                <a:gd name="connsiteY33" fmla="*/ 304203 h 304876"/>
                <a:gd name="connsiteX34" fmla="*/ 8212395 w 8364833"/>
                <a:gd name="connsiteY34" fmla="*/ 304877 h 304876"/>
                <a:gd name="connsiteX35" fmla="*/ 152438 w 8364833"/>
                <a:gd name="connsiteY35" fmla="*/ 304877 h 304876"/>
                <a:gd name="connsiteX36" fmla="*/ 137478 w 8364833"/>
                <a:gd name="connsiteY36" fmla="*/ 304203 h 304876"/>
                <a:gd name="connsiteX37" fmla="*/ 122652 w 8364833"/>
                <a:gd name="connsiteY37" fmla="*/ 302046 h 304876"/>
                <a:gd name="connsiteX38" fmla="*/ 108095 w 8364833"/>
                <a:gd name="connsiteY38" fmla="*/ 298407 h 304876"/>
                <a:gd name="connsiteX39" fmla="*/ 93943 w 8364833"/>
                <a:gd name="connsiteY39" fmla="*/ 293420 h 304876"/>
                <a:gd name="connsiteX40" fmla="*/ 80465 w 8364833"/>
                <a:gd name="connsiteY40" fmla="*/ 286951 h 304876"/>
                <a:gd name="connsiteX41" fmla="*/ 67661 w 8364833"/>
                <a:gd name="connsiteY41" fmla="*/ 279268 h 304876"/>
                <a:gd name="connsiteX42" fmla="*/ 55665 w 8364833"/>
                <a:gd name="connsiteY42" fmla="*/ 270372 h 304876"/>
                <a:gd name="connsiteX43" fmla="*/ 44613 w 8364833"/>
                <a:gd name="connsiteY43" fmla="*/ 260264 h 304876"/>
                <a:gd name="connsiteX44" fmla="*/ 34504 w 8364833"/>
                <a:gd name="connsiteY44" fmla="*/ 249212 h 304876"/>
                <a:gd name="connsiteX45" fmla="*/ 25609 w 8364833"/>
                <a:gd name="connsiteY45" fmla="*/ 237216 h 304876"/>
                <a:gd name="connsiteX46" fmla="*/ 17926 w 8364833"/>
                <a:gd name="connsiteY46" fmla="*/ 224412 h 304876"/>
                <a:gd name="connsiteX47" fmla="*/ 11456 w 8364833"/>
                <a:gd name="connsiteY47" fmla="*/ 210934 h 304876"/>
                <a:gd name="connsiteX48" fmla="*/ 6470 w 8364833"/>
                <a:gd name="connsiteY48" fmla="*/ 196782 h 304876"/>
                <a:gd name="connsiteX49" fmla="*/ 2830 w 8364833"/>
                <a:gd name="connsiteY49" fmla="*/ 182225 h 304876"/>
                <a:gd name="connsiteX50" fmla="*/ 674 w 8364833"/>
                <a:gd name="connsiteY50" fmla="*/ 167399 h 304876"/>
                <a:gd name="connsiteX51" fmla="*/ 0 w 8364833"/>
                <a:gd name="connsiteY51" fmla="*/ 152438 h 304876"/>
                <a:gd name="connsiteX52" fmla="*/ 0 w 8364833"/>
                <a:gd name="connsiteY52" fmla="*/ 152438 h 304876"/>
                <a:gd name="connsiteX53" fmla="*/ 674 w 8364833"/>
                <a:gd name="connsiteY53" fmla="*/ 137477 h 304876"/>
                <a:gd name="connsiteX54" fmla="*/ 2830 w 8364833"/>
                <a:gd name="connsiteY54" fmla="*/ 122651 h 304876"/>
                <a:gd name="connsiteX55" fmla="*/ 6470 w 8364833"/>
                <a:gd name="connsiteY55" fmla="*/ 108095 h 304876"/>
                <a:gd name="connsiteX56" fmla="*/ 11456 w 8364833"/>
                <a:gd name="connsiteY56" fmla="*/ 93943 h 304876"/>
                <a:gd name="connsiteX57" fmla="*/ 17926 w 8364833"/>
                <a:gd name="connsiteY57" fmla="*/ 80465 h 304876"/>
                <a:gd name="connsiteX58" fmla="*/ 25609 w 8364833"/>
                <a:gd name="connsiteY58" fmla="*/ 67660 h 304876"/>
                <a:gd name="connsiteX59" fmla="*/ 34504 w 8364833"/>
                <a:gd name="connsiteY59" fmla="*/ 55665 h 304876"/>
                <a:gd name="connsiteX60" fmla="*/ 44613 w 8364833"/>
                <a:gd name="connsiteY60" fmla="*/ 44613 h 304876"/>
                <a:gd name="connsiteX61" fmla="*/ 55665 w 8364833"/>
                <a:gd name="connsiteY61" fmla="*/ 34504 h 304876"/>
                <a:gd name="connsiteX62" fmla="*/ 67661 w 8364833"/>
                <a:gd name="connsiteY62" fmla="*/ 25608 h 304876"/>
                <a:gd name="connsiteX63" fmla="*/ 80465 w 8364833"/>
                <a:gd name="connsiteY63" fmla="*/ 17926 h 304876"/>
                <a:gd name="connsiteX64" fmla="*/ 93943 w 8364833"/>
                <a:gd name="connsiteY64" fmla="*/ 11456 h 304876"/>
                <a:gd name="connsiteX65" fmla="*/ 108095 w 8364833"/>
                <a:gd name="connsiteY65" fmla="*/ 6469 h 304876"/>
                <a:gd name="connsiteX66" fmla="*/ 122652 w 8364833"/>
                <a:gd name="connsiteY66" fmla="*/ 2830 h 304876"/>
                <a:gd name="connsiteX67" fmla="*/ 137478 w 8364833"/>
                <a:gd name="connsiteY67" fmla="*/ 674 h 304876"/>
                <a:gd name="connsiteX68" fmla="*/ 152438 w 8364833"/>
                <a:gd name="connsiteY68" fmla="*/ 0 h 3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364833" h="304876">
                  <a:moveTo>
                    <a:pt x="152438" y="0"/>
                  </a:moveTo>
                  <a:lnTo>
                    <a:pt x="8212395" y="0"/>
                  </a:lnTo>
                  <a:cubicBezTo>
                    <a:pt x="8217382" y="0"/>
                    <a:pt x="8222369" y="270"/>
                    <a:pt x="8227356" y="674"/>
                  </a:cubicBezTo>
                  <a:cubicBezTo>
                    <a:pt x="8232343" y="1213"/>
                    <a:pt x="8237330" y="1887"/>
                    <a:pt x="8242182" y="2830"/>
                  </a:cubicBezTo>
                  <a:cubicBezTo>
                    <a:pt x="8247035" y="3774"/>
                    <a:pt x="8251886" y="4987"/>
                    <a:pt x="8256738" y="6469"/>
                  </a:cubicBezTo>
                  <a:cubicBezTo>
                    <a:pt x="8261455" y="7952"/>
                    <a:pt x="8266173" y="9570"/>
                    <a:pt x="8270890" y="11456"/>
                  </a:cubicBezTo>
                  <a:cubicBezTo>
                    <a:pt x="8275473" y="13343"/>
                    <a:pt x="8280055" y="15500"/>
                    <a:pt x="8284369" y="17926"/>
                  </a:cubicBezTo>
                  <a:cubicBezTo>
                    <a:pt x="8288817" y="20217"/>
                    <a:pt x="8292995" y="22913"/>
                    <a:pt x="8297173" y="25608"/>
                  </a:cubicBezTo>
                  <a:cubicBezTo>
                    <a:pt x="8301351" y="28439"/>
                    <a:pt x="8305394" y="31404"/>
                    <a:pt x="8309169" y="34504"/>
                  </a:cubicBezTo>
                  <a:cubicBezTo>
                    <a:pt x="8313077" y="37739"/>
                    <a:pt x="8316717" y="40974"/>
                    <a:pt x="8320221" y="44613"/>
                  </a:cubicBezTo>
                  <a:cubicBezTo>
                    <a:pt x="8323725" y="48252"/>
                    <a:pt x="8327095" y="51891"/>
                    <a:pt x="8330330" y="55665"/>
                  </a:cubicBezTo>
                  <a:cubicBezTo>
                    <a:pt x="8333564" y="59574"/>
                    <a:pt x="8336529" y="63482"/>
                    <a:pt x="8339225" y="67660"/>
                  </a:cubicBezTo>
                  <a:cubicBezTo>
                    <a:pt x="8342056" y="71839"/>
                    <a:pt x="8344616" y="76152"/>
                    <a:pt x="8346908" y="80465"/>
                  </a:cubicBezTo>
                  <a:cubicBezTo>
                    <a:pt x="8349199" y="84913"/>
                    <a:pt x="8351356" y="89360"/>
                    <a:pt x="8353377" y="93943"/>
                  </a:cubicBezTo>
                  <a:cubicBezTo>
                    <a:pt x="8355264" y="98526"/>
                    <a:pt x="8357016" y="103243"/>
                    <a:pt x="8358364" y="108095"/>
                  </a:cubicBezTo>
                  <a:cubicBezTo>
                    <a:pt x="8359847" y="112812"/>
                    <a:pt x="8361059" y="117665"/>
                    <a:pt x="8362003" y="122651"/>
                  </a:cubicBezTo>
                  <a:cubicBezTo>
                    <a:pt x="8362947" y="127504"/>
                    <a:pt x="8363755" y="132491"/>
                    <a:pt x="8364160" y="137477"/>
                  </a:cubicBezTo>
                  <a:cubicBezTo>
                    <a:pt x="8364564" y="142464"/>
                    <a:pt x="8364834" y="147451"/>
                    <a:pt x="8364834" y="152438"/>
                  </a:cubicBezTo>
                  <a:lnTo>
                    <a:pt x="8364834" y="152438"/>
                  </a:lnTo>
                  <a:cubicBezTo>
                    <a:pt x="8364834" y="157425"/>
                    <a:pt x="8364564" y="162412"/>
                    <a:pt x="8364160" y="167399"/>
                  </a:cubicBezTo>
                  <a:cubicBezTo>
                    <a:pt x="8363620" y="172386"/>
                    <a:pt x="8362947" y="177373"/>
                    <a:pt x="8362003" y="182225"/>
                  </a:cubicBezTo>
                  <a:cubicBezTo>
                    <a:pt x="8361059" y="187077"/>
                    <a:pt x="8359847" y="191929"/>
                    <a:pt x="8358364" y="196782"/>
                  </a:cubicBezTo>
                  <a:cubicBezTo>
                    <a:pt x="8356881" y="201499"/>
                    <a:pt x="8355264" y="206216"/>
                    <a:pt x="8353377" y="210934"/>
                  </a:cubicBezTo>
                  <a:cubicBezTo>
                    <a:pt x="8351490" y="215516"/>
                    <a:pt x="8349333" y="220099"/>
                    <a:pt x="8346908" y="224412"/>
                  </a:cubicBezTo>
                  <a:cubicBezTo>
                    <a:pt x="8344616" y="228860"/>
                    <a:pt x="8341921" y="233038"/>
                    <a:pt x="8339225" y="237216"/>
                  </a:cubicBezTo>
                  <a:cubicBezTo>
                    <a:pt x="8336395" y="241394"/>
                    <a:pt x="8333429" y="245438"/>
                    <a:pt x="8330330" y="249212"/>
                  </a:cubicBezTo>
                  <a:cubicBezTo>
                    <a:pt x="8327095" y="253120"/>
                    <a:pt x="8323860" y="256759"/>
                    <a:pt x="8320221" y="260264"/>
                  </a:cubicBezTo>
                  <a:cubicBezTo>
                    <a:pt x="8316717" y="263768"/>
                    <a:pt x="8312942" y="267138"/>
                    <a:pt x="8309169" y="270372"/>
                  </a:cubicBezTo>
                  <a:cubicBezTo>
                    <a:pt x="8305260" y="273607"/>
                    <a:pt x="8301351" y="276572"/>
                    <a:pt x="8297173" y="279268"/>
                  </a:cubicBezTo>
                  <a:cubicBezTo>
                    <a:pt x="8292995" y="281964"/>
                    <a:pt x="8288682" y="284659"/>
                    <a:pt x="8284369" y="286951"/>
                  </a:cubicBezTo>
                  <a:cubicBezTo>
                    <a:pt x="8279921" y="289242"/>
                    <a:pt x="8275473" y="291398"/>
                    <a:pt x="8270890" y="293420"/>
                  </a:cubicBezTo>
                  <a:cubicBezTo>
                    <a:pt x="8266308" y="295307"/>
                    <a:pt x="8261590" y="297059"/>
                    <a:pt x="8256738" y="298407"/>
                  </a:cubicBezTo>
                  <a:cubicBezTo>
                    <a:pt x="8251886" y="299890"/>
                    <a:pt x="8247169" y="301103"/>
                    <a:pt x="8242182" y="302046"/>
                  </a:cubicBezTo>
                  <a:cubicBezTo>
                    <a:pt x="8237330" y="302990"/>
                    <a:pt x="8232343" y="303798"/>
                    <a:pt x="8227356" y="304203"/>
                  </a:cubicBezTo>
                  <a:cubicBezTo>
                    <a:pt x="8222369" y="304742"/>
                    <a:pt x="8217382" y="304877"/>
                    <a:pt x="8212395" y="304877"/>
                  </a:cubicBezTo>
                  <a:lnTo>
                    <a:pt x="152438" y="304877"/>
                  </a:lnTo>
                  <a:cubicBezTo>
                    <a:pt x="147451" y="304877"/>
                    <a:pt x="142464" y="304607"/>
                    <a:pt x="137478" y="304203"/>
                  </a:cubicBezTo>
                  <a:cubicBezTo>
                    <a:pt x="132491" y="303663"/>
                    <a:pt x="127504" y="302990"/>
                    <a:pt x="122652" y="302046"/>
                  </a:cubicBezTo>
                  <a:cubicBezTo>
                    <a:pt x="117799" y="301103"/>
                    <a:pt x="112947" y="299890"/>
                    <a:pt x="108095" y="298407"/>
                  </a:cubicBezTo>
                  <a:cubicBezTo>
                    <a:pt x="103378" y="296924"/>
                    <a:pt x="98660" y="295307"/>
                    <a:pt x="93943" y="293420"/>
                  </a:cubicBezTo>
                  <a:cubicBezTo>
                    <a:pt x="89360" y="291533"/>
                    <a:pt x="84778" y="289377"/>
                    <a:pt x="80465" y="286951"/>
                  </a:cubicBezTo>
                  <a:cubicBezTo>
                    <a:pt x="76017" y="284659"/>
                    <a:pt x="71839" y="281964"/>
                    <a:pt x="67661" y="279268"/>
                  </a:cubicBezTo>
                  <a:cubicBezTo>
                    <a:pt x="63482" y="276572"/>
                    <a:pt x="59439" y="273472"/>
                    <a:pt x="55665" y="270372"/>
                  </a:cubicBezTo>
                  <a:cubicBezTo>
                    <a:pt x="51756" y="267138"/>
                    <a:pt x="48117" y="263903"/>
                    <a:pt x="44613" y="260264"/>
                  </a:cubicBezTo>
                  <a:cubicBezTo>
                    <a:pt x="41108" y="256759"/>
                    <a:pt x="37739" y="252986"/>
                    <a:pt x="34504" y="249212"/>
                  </a:cubicBezTo>
                  <a:cubicBezTo>
                    <a:pt x="31269" y="245303"/>
                    <a:pt x="28304" y="241394"/>
                    <a:pt x="25609" y="237216"/>
                  </a:cubicBezTo>
                  <a:cubicBezTo>
                    <a:pt x="22778" y="233038"/>
                    <a:pt x="20217" y="228725"/>
                    <a:pt x="17926" y="224412"/>
                  </a:cubicBezTo>
                  <a:cubicBezTo>
                    <a:pt x="15635" y="220099"/>
                    <a:pt x="13478" y="215516"/>
                    <a:pt x="11456" y="210934"/>
                  </a:cubicBezTo>
                  <a:cubicBezTo>
                    <a:pt x="9570" y="206351"/>
                    <a:pt x="7817" y="201634"/>
                    <a:pt x="6470" y="196782"/>
                  </a:cubicBezTo>
                  <a:cubicBezTo>
                    <a:pt x="4987" y="192064"/>
                    <a:pt x="3774" y="187212"/>
                    <a:pt x="2830" y="182225"/>
                  </a:cubicBezTo>
                  <a:cubicBezTo>
                    <a:pt x="1887" y="177238"/>
                    <a:pt x="1078" y="172386"/>
                    <a:pt x="674" y="167399"/>
                  </a:cubicBezTo>
                  <a:cubicBezTo>
                    <a:pt x="135" y="162412"/>
                    <a:pt x="0" y="157425"/>
                    <a:pt x="0" y="152438"/>
                  </a:cubicBezTo>
                  <a:lnTo>
                    <a:pt x="0" y="152438"/>
                  </a:lnTo>
                  <a:cubicBezTo>
                    <a:pt x="0" y="147451"/>
                    <a:pt x="270" y="142464"/>
                    <a:pt x="674" y="137477"/>
                  </a:cubicBezTo>
                  <a:cubicBezTo>
                    <a:pt x="1213" y="132491"/>
                    <a:pt x="1887" y="127504"/>
                    <a:pt x="2830" y="122651"/>
                  </a:cubicBezTo>
                  <a:cubicBezTo>
                    <a:pt x="3774" y="117799"/>
                    <a:pt x="4987" y="112947"/>
                    <a:pt x="6470" y="108095"/>
                  </a:cubicBezTo>
                  <a:cubicBezTo>
                    <a:pt x="7952" y="103378"/>
                    <a:pt x="9570" y="98660"/>
                    <a:pt x="11456" y="93943"/>
                  </a:cubicBezTo>
                  <a:cubicBezTo>
                    <a:pt x="13343" y="89360"/>
                    <a:pt x="15500" y="84778"/>
                    <a:pt x="17926" y="80465"/>
                  </a:cubicBezTo>
                  <a:cubicBezTo>
                    <a:pt x="20217" y="76017"/>
                    <a:pt x="22913" y="71839"/>
                    <a:pt x="25609" y="67660"/>
                  </a:cubicBezTo>
                  <a:cubicBezTo>
                    <a:pt x="28439" y="63482"/>
                    <a:pt x="31404" y="59439"/>
                    <a:pt x="34504" y="55665"/>
                  </a:cubicBezTo>
                  <a:cubicBezTo>
                    <a:pt x="37739" y="51756"/>
                    <a:pt x="40974" y="48117"/>
                    <a:pt x="44613" y="44613"/>
                  </a:cubicBezTo>
                  <a:cubicBezTo>
                    <a:pt x="48117" y="41108"/>
                    <a:pt x="51891" y="37739"/>
                    <a:pt x="55665" y="34504"/>
                  </a:cubicBezTo>
                  <a:cubicBezTo>
                    <a:pt x="59574" y="31269"/>
                    <a:pt x="63482" y="28304"/>
                    <a:pt x="67661" y="25608"/>
                  </a:cubicBezTo>
                  <a:cubicBezTo>
                    <a:pt x="71839" y="22913"/>
                    <a:pt x="76152" y="20217"/>
                    <a:pt x="80465" y="17926"/>
                  </a:cubicBezTo>
                  <a:cubicBezTo>
                    <a:pt x="84913" y="15635"/>
                    <a:pt x="89360" y="13478"/>
                    <a:pt x="93943" y="11456"/>
                  </a:cubicBezTo>
                  <a:cubicBezTo>
                    <a:pt x="98526" y="9570"/>
                    <a:pt x="103243" y="7817"/>
                    <a:pt x="108095" y="6469"/>
                  </a:cubicBezTo>
                  <a:cubicBezTo>
                    <a:pt x="112812" y="4987"/>
                    <a:pt x="117665" y="3774"/>
                    <a:pt x="122652" y="2830"/>
                  </a:cubicBezTo>
                  <a:cubicBezTo>
                    <a:pt x="127504" y="1887"/>
                    <a:pt x="132491" y="1078"/>
                    <a:pt x="137478" y="674"/>
                  </a:cubicBezTo>
                  <a:cubicBezTo>
                    <a:pt x="142464" y="135"/>
                    <a:pt x="147451" y="0"/>
                    <a:pt x="152438" y="0"/>
                  </a:cubicBezTo>
                  <a:close/>
                </a:path>
              </a:pathLst>
            </a:custGeom>
            <a:grp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DE0880E-10B0-AC1D-DF62-EE7042A389DC}"/>
                </a:ext>
              </a:extLst>
            </p:cNvPr>
            <p:cNvSpPr/>
            <p:nvPr/>
          </p:nvSpPr>
          <p:spPr>
            <a:xfrm>
              <a:off x="2769130" y="4488284"/>
              <a:ext cx="8364833" cy="304876"/>
            </a:xfrm>
            <a:custGeom>
              <a:avLst/>
              <a:gdLst>
                <a:gd name="connsiteX0" fmla="*/ 152438 w 8364833"/>
                <a:gd name="connsiteY0" fmla="*/ 0 h 304876"/>
                <a:gd name="connsiteX1" fmla="*/ 8212395 w 8364833"/>
                <a:gd name="connsiteY1" fmla="*/ 0 h 304876"/>
                <a:gd name="connsiteX2" fmla="*/ 8227356 w 8364833"/>
                <a:gd name="connsiteY2" fmla="*/ 674 h 304876"/>
                <a:gd name="connsiteX3" fmla="*/ 8242182 w 8364833"/>
                <a:gd name="connsiteY3" fmla="*/ 2830 h 304876"/>
                <a:gd name="connsiteX4" fmla="*/ 8256738 w 8364833"/>
                <a:gd name="connsiteY4" fmla="*/ 6469 h 304876"/>
                <a:gd name="connsiteX5" fmla="*/ 8270890 w 8364833"/>
                <a:gd name="connsiteY5" fmla="*/ 11456 h 304876"/>
                <a:gd name="connsiteX6" fmla="*/ 8284369 w 8364833"/>
                <a:gd name="connsiteY6" fmla="*/ 17926 h 304876"/>
                <a:gd name="connsiteX7" fmla="*/ 8297173 w 8364833"/>
                <a:gd name="connsiteY7" fmla="*/ 25608 h 304876"/>
                <a:gd name="connsiteX8" fmla="*/ 8309169 w 8364833"/>
                <a:gd name="connsiteY8" fmla="*/ 34504 h 304876"/>
                <a:gd name="connsiteX9" fmla="*/ 8320221 w 8364833"/>
                <a:gd name="connsiteY9" fmla="*/ 44613 h 304876"/>
                <a:gd name="connsiteX10" fmla="*/ 8330330 w 8364833"/>
                <a:gd name="connsiteY10" fmla="*/ 55665 h 304876"/>
                <a:gd name="connsiteX11" fmla="*/ 8339225 w 8364833"/>
                <a:gd name="connsiteY11" fmla="*/ 67660 h 304876"/>
                <a:gd name="connsiteX12" fmla="*/ 8346908 w 8364833"/>
                <a:gd name="connsiteY12" fmla="*/ 80465 h 304876"/>
                <a:gd name="connsiteX13" fmla="*/ 8353377 w 8364833"/>
                <a:gd name="connsiteY13" fmla="*/ 93943 h 304876"/>
                <a:gd name="connsiteX14" fmla="*/ 8358364 w 8364833"/>
                <a:gd name="connsiteY14" fmla="*/ 108095 h 304876"/>
                <a:gd name="connsiteX15" fmla="*/ 8362003 w 8364833"/>
                <a:gd name="connsiteY15" fmla="*/ 122651 h 304876"/>
                <a:gd name="connsiteX16" fmla="*/ 8364160 w 8364833"/>
                <a:gd name="connsiteY16" fmla="*/ 137477 h 304876"/>
                <a:gd name="connsiteX17" fmla="*/ 8364834 w 8364833"/>
                <a:gd name="connsiteY17" fmla="*/ 152438 h 304876"/>
                <a:gd name="connsiteX18" fmla="*/ 8364834 w 8364833"/>
                <a:gd name="connsiteY18" fmla="*/ 152438 h 304876"/>
                <a:gd name="connsiteX19" fmla="*/ 8364160 w 8364833"/>
                <a:gd name="connsiteY19" fmla="*/ 167399 h 304876"/>
                <a:gd name="connsiteX20" fmla="*/ 8362003 w 8364833"/>
                <a:gd name="connsiteY20" fmla="*/ 182225 h 304876"/>
                <a:gd name="connsiteX21" fmla="*/ 8358364 w 8364833"/>
                <a:gd name="connsiteY21" fmla="*/ 196781 h 304876"/>
                <a:gd name="connsiteX22" fmla="*/ 8353377 w 8364833"/>
                <a:gd name="connsiteY22" fmla="*/ 210934 h 304876"/>
                <a:gd name="connsiteX23" fmla="*/ 8346908 w 8364833"/>
                <a:gd name="connsiteY23" fmla="*/ 224412 h 304876"/>
                <a:gd name="connsiteX24" fmla="*/ 8339225 w 8364833"/>
                <a:gd name="connsiteY24" fmla="*/ 237216 h 304876"/>
                <a:gd name="connsiteX25" fmla="*/ 8330330 w 8364833"/>
                <a:gd name="connsiteY25" fmla="*/ 249212 h 304876"/>
                <a:gd name="connsiteX26" fmla="*/ 8320221 w 8364833"/>
                <a:gd name="connsiteY26" fmla="*/ 260264 h 304876"/>
                <a:gd name="connsiteX27" fmla="*/ 8309169 w 8364833"/>
                <a:gd name="connsiteY27" fmla="*/ 270372 h 304876"/>
                <a:gd name="connsiteX28" fmla="*/ 8297173 w 8364833"/>
                <a:gd name="connsiteY28" fmla="*/ 279268 h 304876"/>
                <a:gd name="connsiteX29" fmla="*/ 8284369 w 8364833"/>
                <a:gd name="connsiteY29" fmla="*/ 286951 h 304876"/>
                <a:gd name="connsiteX30" fmla="*/ 8270890 w 8364833"/>
                <a:gd name="connsiteY30" fmla="*/ 293420 h 304876"/>
                <a:gd name="connsiteX31" fmla="*/ 8256738 w 8364833"/>
                <a:gd name="connsiteY31" fmla="*/ 298407 h 304876"/>
                <a:gd name="connsiteX32" fmla="*/ 8242182 w 8364833"/>
                <a:gd name="connsiteY32" fmla="*/ 302046 h 304876"/>
                <a:gd name="connsiteX33" fmla="*/ 8227356 w 8364833"/>
                <a:gd name="connsiteY33" fmla="*/ 304203 h 304876"/>
                <a:gd name="connsiteX34" fmla="*/ 8212395 w 8364833"/>
                <a:gd name="connsiteY34" fmla="*/ 304877 h 304876"/>
                <a:gd name="connsiteX35" fmla="*/ 152438 w 8364833"/>
                <a:gd name="connsiteY35" fmla="*/ 304877 h 304876"/>
                <a:gd name="connsiteX36" fmla="*/ 137478 w 8364833"/>
                <a:gd name="connsiteY36" fmla="*/ 304203 h 304876"/>
                <a:gd name="connsiteX37" fmla="*/ 122652 w 8364833"/>
                <a:gd name="connsiteY37" fmla="*/ 302046 h 304876"/>
                <a:gd name="connsiteX38" fmla="*/ 108095 w 8364833"/>
                <a:gd name="connsiteY38" fmla="*/ 298407 h 304876"/>
                <a:gd name="connsiteX39" fmla="*/ 93943 w 8364833"/>
                <a:gd name="connsiteY39" fmla="*/ 293420 h 304876"/>
                <a:gd name="connsiteX40" fmla="*/ 80465 w 8364833"/>
                <a:gd name="connsiteY40" fmla="*/ 286951 h 304876"/>
                <a:gd name="connsiteX41" fmla="*/ 67661 w 8364833"/>
                <a:gd name="connsiteY41" fmla="*/ 279268 h 304876"/>
                <a:gd name="connsiteX42" fmla="*/ 55665 w 8364833"/>
                <a:gd name="connsiteY42" fmla="*/ 270372 h 304876"/>
                <a:gd name="connsiteX43" fmla="*/ 44613 w 8364833"/>
                <a:gd name="connsiteY43" fmla="*/ 260264 h 304876"/>
                <a:gd name="connsiteX44" fmla="*/ 34504 w 8364833"/>
                <a:gd name="connsiteY44" fmla="*/ 249212 h 304876"/>
                <a:gd name="connsiteX45" fmla="*/ 25609 w 8364833"/>
                <a:gd name="connsiteY45" fmla="*/ 237216 h 304876"/>
                <a:gd name="connsiteX46" fmla="*/ 17926 w 8364833"/>
                <a:gd name="connsiteY46" fmla="*/ 224412 h 304876"/>
                <a:gd name="connsiteX47" fmla="*/ 11456 w 8364833"/>
                <a:gd name="connsiteY47" fmla="*/ 210934 h 304876"/>
                <a:gd name="connsiteX48" fmla="*/ 6470 w 8364833"/>
                <a:gd name="connsiteY48" fmla="*/ 196781 h 304876"/>
                <a:gd name="connsiteX49" fmla="*/ 2830 w 8364833"/>
                <a:gd name="connsiteY49" fmla="*/ 182225 h 304876"/>
                <a:gd name="connsiteX50" fmla="*/ 674 w 8364833"/>
                <a:gd name="connsiteY50" fmla="*/ 167399 h 304876"/>
                <a:gd name="connsiteX51" fmla="*/ 0 w 8364833"/>
                <a:gd name="connsiteY51" fmla="*/ 152438 h 304876"/>
                <a:gd name="connsiteX52" fmla="*/ 0 w 8364833"/>
                <a:gd name="connsiteY52" fmla="*/ 152438 h 304876"/>
                <a:gd name="connsiteX53" fmla="*/ 674 w 8364833"/>
                <a:gd name="connsiteY53" fmla="*/ 137477 h 304876"/>
                <a:gd name="connsiteX54" fmla="*/ 2830 w 8364833"/>
                <a:gd name="connsiteY54" fmla="*/ 122651 h 304876"/>
                <a:gd name="connsiteX55" fmla="*/ 6470 w 8364833"/>
                <a:gd name="connsiteY55" fmla="*/ 108095 h 304876"/>
                <a:gd name="connsiteX56" fmla="*/ 11456 w 8364833"/>
                <a:gd name="connsiteY56" fmla="*/ 93943 h 304876"/>
                <a:gd name="connsiteX57" fmla="*/ 17926 w 8364833"/>
                <a:gd name="connsiteY57" fmla="*/ 80465 h 304876"/>
                <a:gd name="connsiteX58" fmla="*/ 25609 w 8364833"/>
                <a:gd name="connsiteY58" fmla="*/ 67660 h 304876"/>
                <a:gd name="connsiteX59" fmla="*/ 34504 w 8364833"/>
                <a:gd name="connsiteY59" fmla="*/ 55665 h 304876"/>
                <a:gd name="connsiteX60" fmla="*/ 44613 w 8364833"/>
                <a:gd name="connsiteY60" fmla="*/ 44613 h 304876"/>
                <a:gd name="connsiteX61" fmla="*/ 55665 w 8364833"/>
                <a:gd name="connsiteY61" fmla="*/ 34504 h 304876"/>
                <a:gd name="connsiteX62" fmla="*/ 67661 w 8364833"/>
                <a:gd name="connsiteY62" fmla="*/ 25608 h 304876"/>
                <a:gd name="connsiteX63" fmla="*/ 80465 w 8364833"/>
                <a:gd name="connsiteY63" fmla="*/ 17926 h 304876"/>
                <a:gd name="connsiteX64" fmla="*/ 93943 w 8364833"/>
                <a:gd name="connsiteY64" fmla="*/ 11456 h 304876"/>
                <a:gd name="connsiteX65" fmla="*/ 108095 w 8364833"/>
                <a:gd name="connsiteY65" fmla="*/ 6469 h 304876"/>
                <a:gd name="connsiteX66" fmla="*/ 122652 w 8364833"/>
                <a:gd name="connsiteY66" fmla="*/ 2830 h 304876"/>
                <a:gd name="connsiteX67" fmla="*/ 137478 w 8364833"/>
                <a:gd name="connsiteY67" fmla="*/ 674 h 304876"/>
                <a:gd name="connsiteX68" fmla="*/ 152438 w 8364833"/>
                <a:gd name="connsiteY68" fmla="*/ 0 h 3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364833" h="304876">
                  <a:moveTo>
                    <a:pt x="152438" y="0"/>
                  </a:moveTo>
                  <a:lnTo>
                    <a:pt x="8212395" y="0"/>
                  </a:lnTo>
                  <a:cubicBezTo>
                    <a:pt x="8217382" y="0"/>
                    <a:pt x="8222369" y="269"/>
                    <a:pt x="8227356" y="674"/>
                  </a:cubicBezTo>
                  <a:cubicBezTo>
                    <a:pt x="8232343" y="1213"/>
                    <a:pt x="8237330" y="1887"/>
                    <a:pt x="8242182" y="2830"/>
                  </a:cubicBezTo>
                  <a:cubicBezTo>
                    <a:pt x="8247035" y="3774"/>
                    <a:pt x="8251886" y="4987"/>
                    <a:pt x="8256738" y="6469"/>
                  </a:cubicBezTo>
                  <a:cubicBezTo>
                    <a:pt x="8261590" y="7952"/>
                    <a:pt x="8266173" y="9569"/>
                    <a:pt x="8270890" y="11456"/>
                  </a:cubicBezTo>
                  <a:cubicBezTo>
                    <a:pt x="8275473" y="13343"/>
                    <a:pt x="8280055" y="15500"/>
                    <a:pt x="8284369" y="17926"/>
                  </a:cubicBezTo>
                  <a:cubicBezTo>
                    <a:pt x="8288817" y="20217"/>
                    <a:pt x="8292995" y="22913"/>
                    <a:pt x="8297173" y="25608"/>
                  </a:cubicBezTo>
                  <a:cubicBezTo>
                    <a:pt x="8301351" y="28439"/>
                    <a:pt x="8305394" y="31404"/>
                    <a:pt x="8309169" y="34504"/>
                  </a:cubicBezTo>
                  <a:cubicBezTo>
                    <a:pt x="8313077" y="37739"/>
                    <a:pt x="8316717" y="40974"/>
                    <a:pt x="8320221" y="44613"/>
                  </a:cubicBezTo>
                  <a:cubicBezTo>
                    <a:pt x="8323725" y="48117"/>
                    <a:pt x="8327095" y="51891"/>
                    <a:pt x="8330330" y="55665"/>
                  </a:cubicBezTo>
                  <a:cubicBezTo>
                    <a:pt x="8333564" y="59574"/>
                    <a:pt x="8336529" y="63482"/>
                    <a:pt x="8339225" y="67660"/>
                  </a:cubicBezTo>
                  <a:cubicBezTo>
                    <a:pt x="8342056" y="71839"/>
                    <a:pt x="8344616" y="76152"/>
                    <a:pt x="8346908" y="80465"/>
                  </a:cubicBezTo>
                  <a:cubicBezTo>
                    <a:pt x="8349199" y="84912"/>
                    <a:pt x="8351356" y="89360"/>
                    <a:pt x="8353377" y="93943"/>
                  </a:cubicBezTo>
                  <a:cubicBezTo>
                    <a:pt x="8355264" y="98526"/>
                    <a:pt x="8357016" y="103243"/>
                    <a:pt x="8358364" y="108095"/>
                  </a:cubicBezTo>
                  <a:cubicBezTo>
                    <a:pt x="8359847" y="112812"/>
                    <a:pt x="8361059" y="117665"/>
                    <a:pt x="8362003" y="122651"/>
                  </a:cubicBezTo>
                  <a:cubicBezTo>
                    <a:pt x="8362947" y="127504"/>
                    <a:pt x="8363755" y="132490"/>
                    <a:pt x="8364160" y="137477"/>
                  </a:cubicBezTo>
                  <a:cubicBezTo>
                    <a:pt x="8364699" y="142464"/>
                    <a:pt x="8364834" y="147451"/>
                    <a:pt x="8364834" y="152438"/>
                  </a:cubicBezTo>
                  <a:lnTo>
                    <a:pt x="8364834" y="152438"/>
                  </a:lnTo>
                  <a:cubicBezTo>
                    <a:pt x="8364834" y="157425"/>
                    <a:pt x="8364564" y="162412"/>
                    <a:pt x="8364160" y="167399"/>
                  </a:cubicBezTo>
                  <a:cubicBezTo>
                    <a:pt x="8363620" y="172386"/>
                    <a:pt x="8362947" y="177373"/>
                    <a:pt x="8362003" y="182225"/>
                  </a:cubicBezTo>
                  <a:cubicBezTo>
                    <a:pt x="8361059" y="187077"/>
                    <a:pt x="8359847" y="191929"/>
                    <a:pt x="8358364" y="196781"/>
                  </a:cubicBezTo>
                  <a:cubicBezTo>
                    <a:pt x="8356881" y="201499"/>
                    <a:pt x="8355264" y="206216"/>
                    <a:pt x="8353377" y="210934"/>
                  </a:cubicBezTo>
                  <a:cubicBezTo>
                    <a:pt x="8351490" y="215516"/>
                    <a:pt x="8349333" y="220099"/>
                    <a:pt x="8346908" y="224412"/>
                  </a:cubicBezTo>
                  <a:cubicBezTo>
                    <a:pt x="8344616" y="228860"/>
                    <a:pt x="8341921" y="233038"/>
                    <a:pt x="8339225" y="237216"/>
                  </a:cubicBezTo>
                  <a:cubicBezTo>
                    <a:pt x="8336395" y="241394"/>
                    <a:pt x="8333429" y="245438"/>
                    <a:pt x="8330330" y="249212"/>
                  </a:cubicBezTo>
                  <a:cubicBezTo>
                    <a:pt x="8327095" y="253120"/>
                    <a:pt x="8323860" y="256759"/>
                    <a:pt x="8320221" y="260264"/>
                  </a:cubicBezTo>
                  <a:cubicBezTo>
                    <a:pt x="8316717" y="263768"/>
                    <a:pt x="8312942" y="267138"/>
                    <a:pt x="8309169" y="270372"/>
                  </a:cubicBezTo>
                  <a:cubicBezTo>
                    <a:pt x="8305260" y="273607"/>
                    <a:pt x="8301351" y="276572"/>
                    <a:pt x="8297173" y="279268"/>
                  </a:cubicBezTo>
                  <a:cubicBezTo>
                    <a:pt x="8292995" y="281964"/>
                    <a:pt x="8288682" y="284659"/>
                    <a:pt x="8284369" y="286951"/>
                  </a:cubicBezTo>
                  <a:cubicBezTo>
                    <a:pt x="8279921" y="289242"/>
                    <a:pt x="8275473" y="291398"/>
                    <a:pt x="8270890" y="293420"/>
                  </a:cubicBezTo>
                  <a:cubicBezTo>
                    <a:pt x="8266308" y="295307"/>
                    <a:pt x="8261590" y="297059"/>
                    <a:pt x="8256738" y="298407"/>
                  </a:cubicBezTo>
                  <a:cubicBezTo>
                    <a:pt x="8251886" y="299890"/>
                    <a:pt x="8247169" y="301103"/>
                    <a:pt x="8242182" y="302046"/>
                  </a:cubicBezTo>
                  <a:cubicBezTo>
                    <a:pt x="8237330" y="302990"/>
                    <a:pt x="8232343" y="303798"/>
                    <a:pt x="8227356" y="304203"/>
                  </a:cubicBezTo>
                  <a:cubicBezTo>
                    <a:pt x="8222369" y="304607"/>
                    <a:pt x="8217382" y="304877"/>
                    <a:pt x="8212395" y="304877"/>
                  </a:cubicBezTo>
                  <a:lnTo>
                    <a:pt x="152438" y="304877"/>
                  </a:lnTo>
                  <a:cubicBezTo>
                    <a:pt x="147451" y="304877"/>
                    <a:pt x="142464" y="304607"/>
                    <a:pt x="137478" y="304203"/>
                  </a:cubicBezTo>
                  <a:cubicBezTo>
                    <a:pt x="132491" y="303664"/>
                    <a:pt x="127504" y="302990"/>
                    <a:pt x="122652" y="302046"/>
                  </a:cubicBezTo>
                  <a:cubicBezTo>
                    <a:pt x="117799" y="301103"/>
                    <a:pt x="112947" y="299890"/>
                    <a:pt x="108095" y="298407"/>
                  </a:cubicBezTo>
                  <a:cubicBezTo>
                    <a:pt x="103378" y="296924"/>
                    <a:pt x="98660" y="295307"/>
                    <a:pt x="93943" y="293420"/>
                  </a:cubicBezTo>
                  <a:cubicBezTo>
                    <a:pt x="89360" y="291533"/>
                    <a:pt x="84778" y="289377"/>
                    <a:pt x="80465" y="286951"/>
                  </a:cubicBezTo>
                  <a:cubicBezTo>
                    <a:pt x="76017" y="284659"/>
                    <a:pt x="71839" y="281964"/>
                    <a:pt x="67661" y="279268"/>
                  </a:cubicBezTo>
                  <a:cubicBezTo>
                    <a:pt x="63482" y="276572"/>
                    <a:pt x="59439" y="273472"/>
                    <a:pt x="55665" y="270372"/>
                  </a:cubicBezTo>
                  <a:cubicBezTo>
                    <a:pt x="51756" y="267138"/>
                    <a:pt x="48117" y="263903"/>
                    <a:pt x="44613" y="260264"/>
                  </a:cubicBezTo>
                  <a:cubicBezTo>
                    <a:pt x="41108" y="256759"/>
                    <a:pt x="37739" y="252985"/>
                    <a:pt x="34504" y="249212"/>
                  </a:cubicBezTo>
                  <a:cubicBezTo>
                    <a:pt x="31269" y="245303"/>
                    <a:pt x="28304" y="241394"/>
                    <a:pt x="25609" y="237216"/>
                  </a:cubicBezTo>
                  <a:cubicBezTo>
                    <a:pt x="22778" y="233038"/>
                    <a:pt x="20217" y="228725"/>
                    <a:pt x="17926" y="224412"/>
                  </a:cubicBezTo>
                  <a:cubicBezTo>
                    <a:pt x="15635" y="219964"/>
                    <a:pt x="13478" y="215516"/>
                    <a:pt x="11456" y="210934"/>
                  </a:cubicBezTo>
                  <a:cubicBezTo>
                    <a:pt x="9435" y="206351"/>
                    <a:pt x="7817" y="201634"/>
                    <a:pt x="6470" y="196781"/>
                  </a:cubicBezTo>
                  <a:cubicBezTo>
                    <a:pt x="4987" y="192064"/>
                    <a:pt x="3774" y="187212"/>
                    <a:pt x="2830" y="182225"/>
                  </a:cubicBezTo>
                  <a:cubicBezTo>
                    <a:pt x="1887" y="177373"/>
                    <a:pt x="1078" y="172386"/>
                    <a:pt x="674" y="167399"/>
                  </a:cubicBezTo>
                  <a:cubicBezTo>
                    <a:pt x="135" y="162412"/>
                    <a:pt x="0" y="157425"/>
                    <a:pt x="0" y="152438"/>
                  </a:cubicBezTo>
                  <a:lnTo>
                    <a:pt x="0" y="152438"/>
                  </a:lnTo>
                  <a:cubicBezTo>
                    <a:pt x="0" y="147451"/>
                    <a:pt x="270" y="142464"/>
                    <a:pt x="674" y="137477"/>
                  </a:cubicBezTo>
                  <a:cubicBezTo>
                    <a:pt x="1213" y="132490"/>
                    <a:pt x="1887" y="127504"/>
                    <a:pt x="2830" y="122651"/>
                  </a:cubicBezTo>
                  <a:cubicBezTo>
                    <a:pt x="3774" y="117799"/>
                    <a:pt x="4987" y="112947"/>
                    <a:pt x="6470" y="108095"/>
                  </a:cubicBezTo>
                  <a:cubicBezTo>
                    <a:pt x="7952" y="103243"/>
                    <a:pt x="9570" y="98660"/>
                    <a:pt x="11456" y="93943"/>
                  </a:cubicBezTo>
                  <a:cubicBezTo>
                    <a:pt x="13343" y="89360"/>
                    <a:pt x="15500" y="84778"/>
                    <a:pt x="17926" y="80465"/>
                  </a:cubicBezTo>
                  <a:cubicBezTo>
                    <a:pt x="20217" y="76017"/>
                    <a:pt x="22913" y="71839"/>
                    <a:pt x="25609" y="67660"/>
                  </a:cubicBezTo>
                  <a:cubicBezTo>
                    <a:pt x="28439" y="63482"/>
                    <a:pt x="31404" y="59439"/>
                    <a:pt x="34504" y="55665"/>
                  </a:cubicBezTo>
                  <a:cubicBezTo>
                    <a:pt x="37739" y="51756"/>
                    <a:pt x="40974" y="48117"/>
                    <a:pt x="44613" y="44613"/>
                  </a:cubicBezTo>
                  <a:cubicBezTo>
                    <a:pt x="48117" y="41108"/>
                    <a:pt x="51891" y="37739"/>
                    <a:pt x="55665" y="34504"/>
                  </a:cubicBezTo>
                  <a:cubicBezTo>
                    <a:pt x="59574" y="31269"/>
                    <a:pt x="63482" y="28304"/>
                    <a:pt x="67661" y="25608"/>
                  </a:cubicBezTo>
                  <a:cubicBezTo>
                    <a:pt x="71839" y="22778"/>
                    <a:pt x="76152" y="20217"/>
                    <a:pt x="80465" y="17926"/>
                  </a:cubicBezTo>
                  <a:cubicBezTo>
                    <a:pt x="84913" y="15635"/>
                    <a:pt x="89360" y="13478"/>
                    <a:pt x="93943" y="11456"/>
                  </a:cubicBezTo>
                  <a:cubicBezTo>
                    <a:pt x="98526" y="9569"/>
                    <a:pt x="103243" y="7817"/>
                    <a:pt x="108095" y="6469"/>
                  </a:cubicBezTo>
                  <a:cubicBezTo>
                    <a:pt x="112812" y="4987"/>
                    <a:pt x="117665" y="3774"/>
                    <a:pt x="122652" y="2830"/>
                  </a:cubicBezTo>
                  <a:cubicBezTo>
                    <a:pt x="127504" y="1887"/>
                    <a:pt x="132491" y="1078"/>
                    <a:pt x="137478" y="674"/>
                  </a:cubicBezTo>
                  <a:cubicBezTo>
                    <a:pt x="142464" y="135"/>
                    <a:pt x="147451" y="0"/>
                    <a:pt x="152438" y="0"/>
                  </a:cubicBezTo>
                  <a:close/>
                </a:path>
              </a:pathLst>
            </a:custGeom>
            <a:grp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1227C93-7FE0-1E71-2AB9-40B0C41AA316}"/>
                </a:ext>
              </a:extLst>
            </p:cNvPr>
            <p:cNvSpPr/>
            <p:nvPr/>
          </p:nvSpPr>
          <p:spPr>
            <a:xfrm>
              <a:off x="2769130" y="5271501"/>
              <a:ext cx="8364833" cy="304876"/>
            </a:xfrm>
            <a:custGeom>
              <a:avLst/>
              <a:gdLst>
                <a:gd name="connsiteX0" fmla="*/ 152438 w 8364833"/>
                <a:gd name="connsiteY0" fmla="*/ 0 h 304876"/>
                <a:gd name="connsiteX1" fmla="*/ 8212395 w 8364833"/>
                <a:gd name="connsiteY1" fmla="*/ 0 h 304876"/>
                <a:gd name="connsiteX2" fmla="*/ 8227356 w 8364833"/>
                <a:gd name="connsiteY2" fmla="*/ 674 h 304876"/>
                <a:gd name="connsiteX3" fmla="*/ 8242182 w 8364833"/>
                <a:gd name="connsiteY3" fmla="*/ 2830 h 304876"/>
                <a:gd name="connsiteX4" fmla="*/ 8256738 w 8364833"/>
                <a:gd name="connsiteY4" fmla="*/ 6469 h 304876"/>
                <a:gd name="connsiteX5" fmla="*/ 8270890 w 8364833"/>
                <a:gd name="connsiteY5" fmla="*/ 11456 h 304876"/>
                <a:gd name="connsiteX6" fmla="*/ 8284369 w 8364833"/>
                <a:gd name="connsiteY6" fmla="*/ 17926 h 304876"/>
                <a:gd name="connsiteX7" fmla="*/ 8297173 w 8364833"/>
                <a:gd name="connsiteY7" fmla="*/ 25608 h 304876"/>
                <a:gd name="connsiteX8" fmla="*/ 8309169 w 8364833"/>
                <a:gd name="connsiteY8" fmla="*/ 34504 h 304876"/>
                <a:gd name="connsiteX9" fmla="*/ 8320221 w 8364833"/>
                <a:gd name="connsiteY9" fmla="*/ 44613 h 304876"/>
                <a:gd name="connsiteX10" fmla="*/ 8330330 w 8364833"/>
                <a:gd name="connsiteY10" fmla="*/ 55665 h 304876"/>
                <a:gd name="connsiteX11" fmla="*/ 8339225 w 8364833"/>
                <a:gd name="connsiteY11" fmla="*/ 67660 h 304876"/>
                <a:gd name="connsiteX12" fmla="*/ 8346908 w 8364833"/>
                <a:gd name="connsiteY12" fmla="*/ 80465 h 304876"/>
                <a:gd name="connsiteX13" fmla="*/ 8353377 w 8364833"/>
                <a:gd name="connsiteY13" fmla="*/ 93943 h 304876"/>
                <a:gd name="connsiteX14" fmla="*/ 8358364 w 8364833"/>
                <a:gd name="connsiteY14" fmla="*/ 108095 h 304876"/>
                <a:gd name="connsiteX15" fmla="*/ 8362003 w 8364833"/>
                <a:gd name="connsiteY15" fmla="*/ 122651 h 304876"/>
                <a:gd name="connsiteX16" fmla="*/ 8364160 w 8364833"/>
                <a:gd name="connsiteY16" fmla="*/ 137477 h 304876"/>
                <a:gd name="connsiteX17" fmla="*/ 8364834 w 8364833"/>
                <a:gd name="connsiteY17" fmla="*/ 152438 h 304876"/>
                <a:gd name="connsiteX18" fmla="*/ 8364160 w 8364833"/>
                <a:gd name="connsiteY18" fmla="*/ 167399 h 304876"/>
                <a:gd name="connsiteX19" fmla="*/ 8362003 w 8364833"/>
                <a:gd name="connsiteY19" fmla="*/ 182225 h 304876"/>
                <a:gd name="connsiteX20" fmla="*/ 8358364 w 8364833"/>
                <a:gd name="connsiteY20" fmla="*/ 196781 h 304876"/>
                <a:gd name="connsiteX21" fmla="*/ 8353377 w 8364833"/>
                <a:gd name="connsiteY21" fmla="*/ 210934 h 304876"/>
                <a:gd name="connsiteX22" fmla="*/ 8346908 w 8364833"/>
                <a:gd name="connsiteY22" fmla="*/ 224412 h 304876"/>
                <a:gd name="connsiteX23" fmla="*/ 8339225 w 8364833"/>
                <a:gd name="connsiteY23" fmla="*/ 237216 h 304876"/>
                <a:gd name="connsiteX24" fmla="*/ 8330330 w 8364833"/>
                <a:gd name="connsiteY24" fmla="*/ 249212 h 304876"/>
                <a:gd name="connsiteX25" fmla="*/ 8320221 w 8364833"/>
                <a:gd name="connsiteY25" fmla="*/ 260264 h 304876"/>
                <a:gd name="connsiteX26" fmla="*/ 8309169 w 8364833"/>
                <a:gd name="connsiteY26" fmla="*/ 270372 h 304876"/>
                <a:gd name="connsiteX27" fmla="*/ 8297173 w 8364833"/>
                <a:gd name="connsiteY27" fmla="*/ 279268 h 304876"/>
                <a:gd name="connsiteX28" fmla="*/ 8284369 w 8364833"/>
                <a:gd name="connsiteY28" fmla="*/ 286951 h 304876"/>
                <a:gd name="connsiteX29" fmla="*/ 8270890 w 8364833"/>
                <a:gd name="connsiteY29" fmla="*/ 293420 h 304876"/>
                <a:gd name="connsiteX30" fmla="*/ 8256738 w 8364833"/>
                <a:gd name="connsiteY30" fmla="*/ 298407 h 304876"/>
                <a:gd name="connsiteX31" fmla="*/ 8242182 w 8364833"/>
                <a:gd name="connsiteY31" fmla="*/ 302046 h 304876"/>
                <a:gd name="connsiteX32" fmla="*/ 8227356 w 8364833"/>
                <a:gd name="connsiteY32" fmla="*/ 304203 h 304876"/>
                <a:gd name="connsiteX33" fmla="*/ 8212395 w 8364833"/>
                <a:gd name="connsiteY33" fmla="*/ 304877 h 304876"/>
                <a:gd name="connsiteX34" fmla="*/ 152438 w 8364833"/>
                <a:gd name="connsiteY34" fmla="*/ 304877 h 304876"/>
                <a:gd name="connsiteX35" fmla="*/ 137478 w 8364833"/>
                <a:gd name="connsiteY35" fmla="*/ 304203 h 304876"/>
                <a:gd name="connsiteX36" fmla="*/ 122652 w 8364833"/>
                <a:gd name="connsiteY36" fmla="*/ 302046 h 304876"/>
                <a:gd name="connsiteX37" fmla="*/ 108095 w 8364833"/>
                <a:gd name="connsiteY37" fmla="*/ 298407 h 304876"/>
                <a:gd name="connsiteX38" fmla="*/ 93943 w 8364833"/>
                <a:gd name="connsiteY38" fmla="*/ 293420 h 304876"/>
                <a:gd name="connsiteX39" fmla="*/ 80465 w 8364833"/>
                <a:gd name="connsiteY39" fmla="*/ 286951 h 304876"/>
                <a:gd name="connsiteX40" fmla="*/ 67661 w 8364833"/>
                <a:gd name="connsiteY40" fmla="*/ 279268 h 304876"/>
                <a:gd name="connsiteX41" fmla="*/ 55665 w 8364833"/>
                <a:gd name="connsiteY41" fmla="*/ 270372 h 304876"/>
                <a:gd name="connsiteX42" fmla="*/ 44613 w 8364833"/>
                <a:gd name="connsiteY42" fmla="*/ 260264 h 304876"/>
                <a:gd name="connsiteX43" fmla="*/ 34504 w 8364833"/>
                <a:gd name="connsiteY43" fmla="*/ 249212 h 304876"/>
                <a:gd name="connsiteX44" fmla="*/ 25609 w 8364833"/>
                <a:gd name="connsiteY44" fmla="*/ 237216 h 304876"/>
                <a:gd name="connsiteX45" fmla="*/ 17926 w 8364833"/>
                <a:gd name="connsiteY45" fmla="*/ 224412 h 304876"/>
                <a:gd name="connsiteX46" fmla="*/ 11456 w 8364833"/>
                <a:gd name="connsiteY46" fmla="*/ 210934 h 304876"/>
                <a:gd name="connsiteX47" fmla="*/ 6470 w 8364833"/>
                <a:gd name="connsiteY47" fmla="*/ 196781 h 304876"/>
                <a:gd name="connsiteX48" fmla="*/ 2830 w 8364833"/>
                <a:gd name="connsiteY48" fmla="*/ 182225 h 304876"/>
                <a:gd name="connsiteX49" fmla="*/ 674 w 8364833"/>
                <a:gd name="connsiteY49" fmla="*/ 167399 h 304876"/>
                <a:gd name="connsiteX50" fmla="*/ 0 w 8364833"/>
                <a:gd name="connsiteY50" fmla="*/ 152438 h 304876"/>
                <a:gd name="connsiteX51" fmla="*/ 674 w 8364833"/>
                <a:gd name="connsiteY51" fmla="*/ 137477 h 304876"/>
                <a:gd name="connsiteX52" fmla="*/ 2830 w 8364833"/>
                <a:gd name="connsiteY52" fmla="*/ 122651 h 304876"/>
                <a:gd name="connsiteX53" fmla="*/ 6470 w 8364833"/>
                <a:gd name="connsiteY53" fmla="*/ 108095 h 304876"/>
                <a:gd name="connsiteX54" fmla="*/ 11456 w 8364833"/>
                <a:gd name="connsiteY54" fmla="*/ 93943 h 304876"/>
                <a:gd name="connsiteX55" fmla="*/ 17926 w 8364833"/>
                <a:gd name="connsiteY55" fmla="*/ 80465 h 304876"/>
                <a:gd name="connsiteX56" fmla="*/ 25609 w 8364833"/>
                <a:gd name="connsiteY56" fmla="*/ 67660 h 304876"/>
                <a:gd name="connsiteX57" fmla="*/ 34504 w 8364833"/>
                <a:gd name="connsiteY57" fmla="*/ 55665 h 304876"/>
                <a:gd name="connsiteX58" fmla="*/ 44613 w 8364833"/>
                <a:gd name="connsiteY58" fmla="*/ 44613 h 304876"/>
                <a:gd name="connsiteX59" fmla="*/ 55665 w 8364833"/>
                <a:gd name="connsiteY59" fmla="*/ 34504 h 304876"/>
                <a:gd name="connsiteX60" fmla="*/ 67661 w 8364833"/>
                <a:gd name="connsiteY60" fmla="*/ 25608 h 304876"/>
                <a:gd name="connsiteX61" fmla="*/ 80465 w 8364833"/>
                <a:gd name="connsiteY61" fmla="*/ 17926 h 304876"/>
                <a:gd name="connsiteX62" fmla="*/ 93943 w 8364833"/>
                <a:gd name="connsiteY62" fmla="*/ 11456 h 304876"/>
                <a:gd name="connsiteX63" fmla="*/ 108095 w 8364833"/>
                <a:gd name="connsiteY63" fmla="*/ 6469 h 304876"/>
                <a:gd name="connsiteX64" fmla="*/ 122652 w 8364833"/>
                <a:gd name="connsiteY64" fmla="*/ 2830 h 304876"/>
                <a:gd name="connsiteX65" fmla="*/ 137478 w 8364833"/>
                <a:gd name="connsiteY65" fmla="*/ 674 h 304876"/>
                <a:gd name="connsiteX66" fmla="*/ 152438 w 8364833"/>
                <a:gd name="connsiteY66" fmla="*/ 0 h 3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364833" h="304876">
                  <a:moveTo>
                    <a:pt x="152438" y="0"/>
                  </a:moveTo>
                  <a:lnTo>
                    <a:pt x="8212395" y="0"/>
                  </a:lnTo>
                  <a:cubicBezTo>
                    <a:pt x="8217382" y="0"/>
                    <a:pt x="8222369" y="269"/>
                    <a:pt x="8227356" y="674"/>
                  </a:cubicBezTo>
                  <a:cubicBezTo>
                    <a:pt x="8232343" y="1213"/>
                    <a:pt x="8237330" y="1887"/>
                    <a:pt x="8242182" y="2830"/>
                  </a:cubicBezTo>
                  <a:cubicBezTo>
                    <a:pt x="8247035" y="3774"/>
                    <a:pt x="8251886" y="4987"/>
                    <a:pt x="8256738" y="6469"/>
                  </a:cubicBezTo>
                  <a:cubicBezTo>
                    <a:pt x="8261455" y="7952"/>
                    <a:pt x="8266173" y="9569"/>
                    <a:pt x="8270890" y="11456"/>
                  </a:cubicBezTo>
                  <a:cubicBezTo>
                    <a:pt x="8275473" y="13343"/>
                    <a:pt x="8280055" y="15500"/>
                    <a:pt x="8284369" y="17926"/>
                  </a:cubicBezTo>
                  <a:cubicBezTo>
                    <a:pt x="8288817" y="20217"/>
                    <a:pt x="8292995" y="22913"/>
                    <a:pt x="8297173" y="25608"/>
                  </a:cubicBezTo>
                  <a:cubicBezTo>
                    <a:pt x="8301351" y="28439"/>
                    <a:pt x="8305394" y="31404"/>
                    <a:pt x="8309169" y="34504"/>
                  </a:cubicBezTo>
                  <a:cubicBezTo>
                    <a:pt x="8313077" y="37739"/>
                    <a:pt x="8316717" y="40974"/>
                    <a:pt x="8320221" y="44613"/>
                  </a:cubicBezTo>
                  <a:cubicBezTo>
                    <a:pt x="8323725" y="48117"/>
                    <a:pt x="8327095" y="51891"/>
                    <a:pt x="8330330" y="55665"/>
                  </a:cubicBezTo>
                  <a:cubicBezTo>
                    <a:pt x="8333564" y="59574"/>
                    <a:pt x="8336529" y="63482"/>
                    <a:pt x="8339225" y="67660"/>
                  </a:cubicBezTo>
                  <a:cubicBezTo>
                    <a:pt x="8342056" y="71839"/>
                    <a:pt x="8344616" y="76152"/>
                    <a:pt x="8346908" y="80465"/>
                  </a:cubicBezTo>
                  <a:cubicBezTo>
                    <a:pt x="8349199" y="84778"/>
                    <a:pt x="8351356" y="89360"/>
                    <a:pt x="8353377" y="93943"/>
                  </a:cubicBezTo>
                  <a:cubicBezTo>
                    <a:pt x="8355264" y="98526"/>
                    <a:pt x="8357016" y="103243"/>
                    <a:pt x="8358364" y="108095"/>
                  </a:cubicBezTo>
                  <a:cubicBezTo>
                    <a:pt x="8359847" y="112812"/>
                    <a:pt x="8361059" y="117665"/>
                    <a:pt x="8362003" y="122651"/>
                  </a:cubicBezTo>
                  <a:cubicBezTo>
                    <a:pt x="8362947" y="127504"/>
                    <a:pt x="8363755" y="132490"/>
                    <a:pt x="8364160" y="137477"/>
                  </a:cubicBezTo>
                  <a:cubicBezTo>
                    <a:pt x="8364699" y="142464"/>
                    <a:pt x="8364834" y="147451"/>
                    <a:pt x="8364834" y="152438"/>
                  </a:cubicBezTo>
                  <a:cubicBezTo>
                    <a:pt x="8364834" y="157425"/>
                    <a:pt x="8364564" y="162412"/>
                    <a:pt x="8364160" y="167399"/>
                  </a:cubicBezTo>
                  <a:cubicBezTo>
                    <a:pt x="8363620" y="172386"/>
                    <a:pt x="8362947" y="177373"/>
                    <a:pt x="8362003" y="182225"/>
                  </a:cubicBezTo>
                  <a:cubicBezTo>
                    <a:pt x="8361059" y="187077"/>
                    <a:pt x="8359847" y="191929"/>
                    <a:pt x="8358364" y="196781"/>
                  </a:cubicBezTo>
                  <a:cubicBezTo>
                    <a:pt x="8356881" y="201499"/>
                    <a:pt x="8355264" y="206216"/>
                    <a:pt x="8353377" y="210934"/>
                  </a:cubicBezTo>
                  <a:cubicBezTo>
                    <a:pt x="8351490" y="215516"/>
                    <a:pt x="8349333" y="220099"/>
                    <a:pt x="8346908" y="224412"/>
                  </a:cubicBezTo>
                  <a:cubicBezTo>
                    <a:pt x="8344616" y="228860"/>
                    <a:pt x="8341921" y="233038"/>
                    <a:pt x="8339225" y="237216"/>
                  </a:cubicBezTo>
                  <a:cubicBezTo>
                    <a:pt x="8336395" y="241394"/>
                    <a:pt x="8333429" y="245438"/>
                    <a:pt x="8330330" y="249212"/>
                  </a:cubicBezTo>
                  <a:cubicBezTo>
                    <a:pt x="8327095" y="253120"/>
                    <a:pt x="8323860" y="256759"/>
                    <a:pt x="8320221" y="260264"/>
                  </a:cubicBezTo>
                  <a:cubicBezTo>
                    <a:pt x="8316717" y="263768"/>
                    <a:pt x="8312942" y="267138"/>
                    <a:pt x="8309169" y="270372"/>
                  </a:cubicBezTo>
                  <a:cubicBezTo>
                    <a:pt x="8305260" y="273607"/>
                    <a:pt x="8301351" y="276572"/>
                    <a:pt x="8297173" y="279268"/>
                  </a:cubicBezTo>
                  <a:cubicBezTo>
                    <a:pt x="8292995" y="281964"/>
                    <a:pt x="8288682" y="284659"/>
                    <a:pt x="8284369" y="286951"/>
                  </a:cubicBezTo>
                  <a:cubicBezTo>
                    <a:pt x="8279921" y="289242"/>
                    <a:pt x="8275473" y="291398"/>
                    <a:pt x="8270890" y="293420"/>
                  </a:cubicBezTo>
                  <a:cubicBezTo>
                    <a:pt x="8266308" y="295307"/>
                    <a:pt x="8261590" y="297059"/>
                    <a:pt x="8256738" y="298407"/>
                  </a:cubicBezTo>
                  <a:cubicBezTo>
                    <a:pt x="8251886" y="299890"/>
                    <a:pt x="8247169" y="301103"/>
                    <a:pt x="8242182" y="302046"/>
                  </a:cubicBezTo>
                  <a:cubicBezTo>
                    <a:pt x="8237330" y="302990"/>
                    <a:pt x="8232343" y="303798"/>
                    <a:pt x="8227356" y="304203"/>
                  </a:cubicBezTo>
                  <a:cubicBezTo>
                    <a:pt x="8222369" y="304742"/>
                    <a:pt x="8217382" y="304877"/>
                    <a:pt x="8212395" y="304877"/>
                  </a:cubicBezTo>
                  <a:lnTo>
                    <a:pt x="152438" y="304877"/>
                  </a:lnTo>
                  <a:cubicBezTo>
                    <a:pt x="147451" y="304877"/>
                    <a:pt x="142464" y="304607"/>
                    <a:pt x="137478" y="304203"/>
                  </a:cubicBezTo>
                  <a:cubicBezTo>
                    <a:pt x="132491" y="303664"/>
                    <a:pt x="127504" y="302990"/>
                    <a:pt x="122652" y="302046"/>
                  </a:cubicBezTo>
                  <a:cubicBezTo>
                    <a:pt x="117799" y="301103"/>
                    <a:pt x="112947" y="299890"/>
                    <a:pt x="108095" y="298407"/>
                  </a:cubicBezTo>
                  <a:cubicBezTo>
                    <a:pt x="103378" y="296924"/>
                    <a:pt x="98660" y="295307"/>
                    <a:pt x="93943" y="293420"/>
                  </a:cubicBezTo>
                  <a:cubicBezTo>
                    <a:pt x="89360" y="291533"/>
                    <a:pt x="84778" y="289377"/>
                    <a:pt x="80465" y="286951"/>
                  </a:cubicBezTo>
                  <a:cubicBezTo>
                    <a:pt x="76017" y="284659"/>
                    <a:pt x="71839" y="281964"/>
                    <a:pt x="67661" y="279268"/>
                  </a:cubicBezTo>
                  <a:cubicBezTo>
                    <a:pt x="63482" y="276438"/>
                    <a:pt x="59439" y="273472"/>
                    <a:pt x="55665" y="270372"/>
                  </a:cubicBezTo>
                  <a:cubicBezTo>
                    <a:pt x="51756" y="267138"/>
                    <a:pt x="48117" y="263903"/>
                    <a:pt x="44613" y="260264"/>
                  </a:cubicBezTo>
                  <a:cubicBezTo>
                    <a:pt x="41108" y="256759"/>
                    <a:pt x="37739" y="252985"/>
                    <a:pt x="34504" y="249212"/>
                  </a:cubicBezTo>
                  <a:cubicBezTo>
                    <a:pt x="31269" y="245303"/>
                    <a:pt x="28304" y="241394"/>
                    <a:pt x="25609" y="237216"/>
                  </a:cubicBezTo>
                  <a:cubicBezTo>
                    <a:pt x="22778" y="233038"/>
                    <a:pt x="20217" y="228725"/>
                    <a:pt x="17926" y="224412"/>
                  </a:cubicBezTo>
                  <a:cubicBezTo>
                    <a:pt x="15635" y="220099"/>
                    <a:pt x="13478" y="215516"/>
                    <a:pt x="11456" y="210934"/>
                  </a:cubicBezTo>
                  <a:cubicBezTo>
                    <a:pt x="9570" y="206351"/>
                    <a:pt x="7817" y="201634"/>
                    <a:pt x="6470" y="196781"/>
                  </a:cubicBezTo>
                  <a:cubicBezTo>
                    <a:pt x="4987" y="192064"/>
                    <a:pt x="3774" y="187212"/>
                    <a:pt x="2830" y="182225"/>
                  </a:cubicBezTo>
                  <a:cubicBezTo>
                    <a:pt x="1887" y="177373"/>
                    <a:pt x="1078" y="172386"/>
                    <a:pt x="674" y="167399"/>
                  </a:cubicBezTo>
                  <a:cubicBezTo>
                    <a:pt x="135" y="162412"/>
                    <a:pt x="0" y="157425"/>
                    <a:pt x="0" y="152438"/>
                  </a:cubicBezTo>
                  <a:cubicBezTo>
                    <a:pt x="0" y="147451"/>
                    <a:pt x="270" y="142464"/>
                    <a:pt x="674" y="137477"/>
                  </a:cubicBezTo>
                  <a:cubicBezTo>
                    <a:pt x="1213" y="132490"/>
                    <a:pt x="1887" y="127504"/>
                    <a:pt x="2830" y="122651"/>
                  </a:cubicBezTo>
                  <a:cubicBezTo>
                    <a:pt x="3774" y="117799"/>
                    <a:pt x="4987" y="112947"/>
                    <a:pt x="6470" y="108095"/>
                  </a:cubicBezTo>
                  <a:cubicBezTo>
                    <a:pt x="7952" y="103243"/>
                    <a:pt x="9570" y="98660"/>
                    <a:pt x="11456" y="93943"/>
                  </a:cubicBezTo>
                  <a:cubicBezTo>
                    <a:pt x="13343" y="89360"/>
                    <a:pt x="15500" y="84778"/>
                    <a:pt x="17926" y="80465"/>
                  </a:cubicBezTo>
                  <a:cubicBezTo>
                    <a:pt x="20352" y="76152"/>
                    <a:pt x="22913" y="71839"/>
                    <a:pt x="25609" y="67660"/>
                  </a:cubicBezTo>
                  <a:cubicBezTo>
                    <a:pt x="28439" y="63482"/>
                    <a:pt x="31404" y="59439"/>
                    <a:pt x="34504" y="55665"/>
                  </a:cubicBezTo>
                  <a:cubicBezTo>
                    <a:pt x="37739" y="51756"/>
                    <a:pt x="40974" y="48117"/>
                    <a:pt x="44613" y="44613"/>
                  </a:cubicBezTo>
                  <a:cubicBezTo>
                    <a:pt x="48117" y="41108"/>
                    <a:pt x="51891" y="37739"/>
                    <a:pt x="55665" y="34504"/>
                  </a:cubicBezTo>
                  <a:cubicBezTo>
                    <a:pt x="59574" y="31269"/>
                    <a:pt x="63482" y="28304"/>
                    <a:pt x="67661" y="25608"/>
                  </a:cubicBezTo>
                  <a:cubicBezTo>
                    <a:pt x="71839" y="22778"/>
                    <a:pt x="76152" y="20217"/>
                    <a:pt x="80465" y="17926"/>
                  </a:cubicBezTo>
                  <a:cubicBezTo>
                    <a:pt x="84913" y="15635"/>
                    <a:pt x="89360" y="13478"/>
                    <a:pt x="93943" y="11456"/>
                  </a:cubicBezTo>
                  <a:cubicBezTo>
                    <a:pt x="98526" y="9569"/>
                    <a:pt x="103243" y="7817"/>
                    <a:pt x="108095" y="6469"/>
                  </a:cubicBezTo>
                  <a:cubicBezTo>
                    <a:pt x="112812" y="4987"/>
                    <a:pt x="117665" y="3774"/>
                    <a:pt x="122652" y="2830"/>
                  </a:cubicBezTo>
                  <a:cubicBezTo>
                    <a:pt x="127638" y="1887"/>
                    <a:pt x="132491" y="1078"/>
                    <a:pt x="137478" y="674"/>
                  </a:cubicBezTo>
                  <a:cubicBezTo>
                    <a:pt x="142464" y="269"/>
                    <a:pt x="147451" y="0"/>
                    <a:pt x="152438" y="0"/>
                  </a:cubicBezTo>
                  <a:close/>
                </a:path>
              </a:pathLst>
            </a:custGeom>
            <a:grpFill/>
            <a:ln w="0"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789438F0-3E2C-9F2B-6E43-C408E5245673}"/>
              </a:ext>
              <a:ext uri="{C183D7F6-B498-43B3-948B-1728B52AA6E4}">
                <adec:decorative xmlns:adec="http://schemas.microsoft.com/office/drawing/2017/decorative" val="1"/>
              </a:ext>
            </a:extLst>
          </p:cNvPr>
          <p:cNvSpPr/>
          <p:nvPr/>
        </p:nvSpPr>
        <p:spPr>
          <a:xfrm>
            <a:off x="545623" y="2290750"/>
            <a:ext cx="7050710" cy="304876"/>
          </a:xfrm>
          <a:custGeom>
            <a:avLst/>
            <a:gdLst>
              <a:gd name="connsiteX0" fmla="*/ 152438 w 7050710"/>
              <a:gd name="connsiteY0" fmla="*/ 0 h 304876"/>
              <a:gd name="connsiteX1" fmla="*/ 6898407 w 7050710"/>
              <a:gd name="connsiteY1" fmla="*/ 0 h 304876"/>
              <a:gd name="connsiteX2" fmla="*/ 6913233 w 7050710"/>
              <a:gd name="connsiteY2" fmla="*/ 674 h 304876"/>
              <a:gd name="connsiteX3" fmla="*/ 6928058 w 7050710"/>
              <a:gd name="connsiteY3" fmla="*/ 2830 h 304876"/>
              <a:gd name="connsiteX4" fmla="*/ 6942615 w 7050710"/>
              <a:gd name="connsiteY4" fmla="*/ 6470 h 304876"/>
              <a:gd name="connsiteX5" fmla="*/ 6956767 w 7050710"/>
              <a:gd name="connsiteY5" fmla="*/ 11456 h 304876"/>
              <a:gd name="connsiteX6" fmla="*/ 6970245 w 7050710"/>
              <a:gd name="connsiteY6" fmla="*/ 17926 h 304876"/>
              <a:gd name="connsiteX7" fmla="*/ 6983050 w 7050710"/>
              <a:gd name="connsiteY7" fmla="*/ 25609 h 304876"/>
              <a:gd name="connsiteX8" fmla="*/ 6995045 w 7050710"/>
              <a:gd name="connsiteY8" fmla="*/ 34504 h 304876"/>
              <a:gd name="connsiteX9" fmla="*/ 7006098 w 7050710"/>
              <a:gd name="connsiteY9" fmla="*/ 44613 h 304876"/>
              <a:gd name="connsiteX10" fmla="*/ 7016206 w 7050710"/>
              <a:gd name="connsiteY10" fmla="*/ 55665 h 304876"/>
              <a:gd name="connsiteX11" fmla="*/ 7025101 w 7050710"/>
              <a:gd name="connsiteY11" fmla="*/ 67661 h 304876"/>
              <a:gd name="connsiteX12" fmla="*/ 7032784 w 7050710"/>
              <a:gd name="connsiteY12" fmla="*/ 80465 h 304876"/>
              <a:gd name="connsiteX13" fmla="*/ 7039253 w 7050710"/>
              <a:gd name="connsiteY13" fmla="*/ 93943 h 304876"/>
              <a:gd name="connsiteX14" fmla="*/ 7044240 w 7050710"/>
              <a:gd name="connsiteY14" fmla="*/ 108095 h 304876"/>
              <a:gd name="connsiteX15" fmla="*/ 7047880 w 7050710"/>
              <a:gd name="connsiteY15" fmla="*/ 122652 h 304876"/>
              <a:gd name="connsiteX16" fmla="*/ 7050037 w 7050710"/>
              <a:gd name="connsiteY16" fmla="*/ 137478 h 304876"/>
              <a:gd name="connsiteX17" fmla="*/ 7050710 w 7050710"/>
              <a:gd name="connsiteY17" fmla="*/ 152438 h 304876"/>
              <a:gd name="connsiteX18" fmla="*/ 7050037 w 7050710"/>
              <a:gd name="connsiteY18" fmla="*/ 167399 h 304876"/>
              <a:gd name="connsiteX19" fmla="*/ 7047880 w 7050710"/>
              <a:gd name="connsiteY19" fmla="*/ 182225 h 304876"/>
              <a:gd name="connsiteX20" fmla="*/ 7044240 w 7050710"/>
              <a:gd name="connsiteY20" fmla="*/ 196782 h 304876"/>
              <a:gd name="connsiteX21" fmla="*/ 7039253 w 7050710"/>
              <a:gd name="connsiteY21" fmla="*/ 210934 h 304876"/>
              <a:gd name="connsiteX22" fmla="*/ 7032784 w 7050710"/>
              <a:gd name="connsiteY22" fmla="*/ 224412 h 304876"/>
              <a:gd name="connsiteX23" fmla="*/ 7025101 w 7050710"/>
              <a:gd name="connsiteY23" fmla="*/ 237216 h 304876"/>
              <a:gd name="connsiteX24" fmla="*/ 7016206 w 7050710"/>
              <a:gd name="connsiteY24" fmla="*/ 249212 h 304876"/>
              <a:gd name="connsiteX25" fmla="*/ 7006098 w 7050710"/>
              <a:gd name="connsiteY25" fmla="*/ 260264 h 304876"/>
              <a:gd name="connsiteX26" fmla="*/ 6995045 w 7050710"/>
              <a:gd name="connsiteY26" fmla="*/ 270372 h 304876"/>
              <a:gd name="connsiteX27" fmla="*/ 6983050 w 7050710"/>
              <a:gd name="connsiteY27" fmla="*/ 279268 h 304876"/>
              <a:gd name="connsiteX28" fmla="*/ 6970245 w 7050710"/>
              <a:gd name="connsiteY28" fmla="*/ 286951 h 304876"/>
              <a:gd name="connsiteX29" fmla="*/ 6956767 w 7050710"/>
              <a:gd name="connsiteY29" fmla="*/ 293420 h 304876"/>
              <a:gd name="connsiteX30" fmla="*/ 6942615 w 7050710"/>
              <a:gd name="connsiteY30" fmla="*/ 298407 h 304876"/>
              <a:gd name="connsiteX31" fmla="*/ 6928058 w 7050710"/>
              <a:gd name="connsiteY31" fmla="*/ 302046 h 304876"/>
              <a:gd name="connsiteX32" fmla="*/ 6913233 w 7050710"/>
              <a:gd name="connsiteY32" fmla="*/ 304203 h 304876"/>
              <a:gd name="connsiteX33" fmla="*/ 6898272 w 7050710"/>
              <a:gd name="connsiteY33" fmla="*/ 304877 h 304876"/>
              <a:gd name="connsiteX34" fmla="*/ 152438 w 7050710"/>
              <a:gd name="connsiteY34" fmla="*/ 304877 h 304876"/>
              <a:gd name="connsiteX35" fmla="*/ 137478 w 7050710"/>
              <a:gd name="connsiteY35" fmla="*/ 304203 h 304876"/>
              <a:gd name="connsiteX36" fmla="*/ 122652 w 7050710"/>
              <a:gd name="connsiteY36" fmla="*/ 302046 h 304876"/>
              <a:gd name="connsiteX37" fmla="*/ 108095 w 7050710"/>
              <a:gd name="connsiteY37" fmla="*/ 298407 h 304876"/>
              <a:gd name="connsiteX38" fmla="*/ 93943 w 7050710"/>
              <a:gd name="connsiteY38" fmla="*/ 293420 h 304876"/>
              <a:gd name="connsiteX39" fmla="*/ 80465 w 7050710"/>
              <a:gd name="connsiteY39" fmla="*/ 286951 h 304876"/>
              <a:gd name="connsiteX40" fmla="*/ 67661 w 7050710"/>
              <a:gd name="connsiteY40" fmla="*/ 279268 h 304876"/>
              <a:gd name="connsiteX41" fmla="*/ 55665 w 7050710"/>
              <a:gd name="connsiteY41" fmla="*/ 270372 h 304876"/>
              <a:gd name="connsiteX42" fmla="*/ 44613 w 7050710"/>
              <a:gd name="connsiteY42" fmla="*/ 260264 h 304876"/>
              <a:gd name="connsiteX43" fmla="*/ 34504 w 7050710"/>
              <a:gd name="connsiteY43" fmla="*/ 249212 h 304876"/>
              <a:gd name="connsiteX44" fmla="*/ 25609 w 7050710"/>
              <a:gd name="connsiteY44" fmla="*/ 237216 h 304876"/>
              <a:gd name="connsiteX45" fmla="*/ 17926 w 7050710"/>
              <a:gd name="connsiteY45" fmla="*/ 224412 h 304876"/>
              <a:gd name="connsiteX46" fmla="*/ 11456 w 7050710"/>
              <a:gd name="connsiteY46" fmla="*/ 210934 h 304876"/>
              <a:gd name="connsiteX47" fmla="*/ 6470 w 7050710"/>
              <a:gd name="connsiteY47" fmla="*/ 196782 h 304876"/>
              <a:gd name="connsiteX48" fmla="*/ 2830 w 7050710"/>
              <a:gd name="connsiteY48" fmla="*/ 182225 h 304876"/>
              <a:gd name="connsiteX49" fmla="*/ 674 w 7050710"/>
              <a:gd name="connsiteY49" fmla="*/ 167399 h 304876"/>
              <a:gd name="connsiteX50" fmla="*/ 0 w 7050710"/>
              <a:gd name="connsiteY50" fmla="*/ 152438 h 304876"/>
              <a:gd name="connsiteX51" fmla="*/ 674 w 7050710"/>
              <a:gd name="connsiteY51" fmla="*/ 137478 h 304876"/>
              <a:gd name="connsiteX52" fmla="*/ 2830 w 7050710"/>
              <a:gd name="connsiteY52" fmla="*/ 122652 h 304876"/>
              <a:gd name="connsiteX53" fmla="*/ 6470 w 7050710"/>
              <a:gd name="connsiteY53" fmla="*/ 108095 h 304876"/>
              <a:gd name="connsiteX54" fmla="*/ 11456 w 7050710"/>
              <a:gd name="connsiteY54" fmla="*/ 93943 h 304876"/>
              <a:gd name="connsiteX55" fmla="*/ 17926 w 7050710"/>
              <a:gd name="connsiteY55" fmla="*/ 80465 h 304876"/>
              <a:gd name="connsiteX56" fmla="*/ 25609 w 7050710"/>
              <a:gd name="connsiteY56" fmla="*/ 67661 h 304876"/>
              <a:gd name="connsiteX57" fmla="*/ 34504 w 7050710"/>
              <a:gd name="connsiteY57" fmla="*/ 55665 h 304876"/>
              <a:gd name="connsiteX58" fmla="*/ 44613 w 7050710"/>
              <a:gd name="connsiteY58" fmla="*/ 44613 h 304876"/>
              <a:gd name="connsiteX59" fmla="*/ 55665 w 7050710"/>
              <a:gd name="connsiteY59" fmla="*/ 34504 h 304876"/>
              <a:gd name="connsiteX60" fmla="*/ 67661 w 7050710"/>
              <a:gd name="connsiteY60" fmla="*/ 25609 h 304876"/>
              <a:gd name="connsiteX61" fmla="*/ 80465 w 7050710"/>
              <a:gd name="connsiteY61" fmla="*/ 17926 h 304876"/>
              <a:gd name="connsiteX62" fmla="*/ 93943 w 7050710"/>
              <a:gd name="connsiteY62" fmla="*/ 11456 h 304876"/>
              <a:gd name="connsiteX63" fmla="*/ 108095 w 7050710"/>
              <a:gd name="connsiteY63" fmla="*/ 6470 h 304876"/>
              <a:gd name="connsiteX64" fmla="*/ 122652 w 7050710"/>
              <a:gd name="connsiteY64" fmla="*/ 2830 h 304876"/>
              <a:gd name="connsiteX65" fmla="*/ 137478 w 7050710"/>
              <a:gd name="connsiteY65" fmla="*/ 674 h 304876"/>
              <a:gd name="connsiteX66" fmla="*/ 152438 w 7050710"/>
              <a:gd name="connsiteY66" fmla="*/ 0 h 3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050710" h="304876">
                <a:moveTo>
                  <a:pt x="152438" y="0"/>
                </a:moveTo>
                <a:lnTo>
                  <a:pt x="6898407" y="0"/>
                </a:lnTo>
                <a:cubicBezTo>
                  <a:pt x="6903259" y="0"/>
                  <a:pt x="6908246" y="270"/>
                  <a:pt x="6913233" y="674"/>
                </a:cubicBezTo>
                <a:cubicBezTo>
                  <a:pt x="6918220" y="1213"/>
                  <a:pt x="6923206" y="1887"/>
                  <a:pt x="6928058" y="2830"/>
                </a:cubicBezTo>
                <a:cubicBezTo>
                  <a:pt x="6932911" y="3774"/>
                  <a:pt x="6937763" y="4987"/>
                  <a:pt x="6942615" y="6470"/>
                </a:cubicBezTo>
                <a:cubicBezTo>
                  <a:pt x="6947332" y="7952"/>
                  <a:pt x="6952050" y="9570"/>
                  <a:pt x="6956767" y="11456"/>
                </a:cubicBezTo>
                <a:cubicBezTo>
                  <a:pt x="6961485" y="13343"/>
                  <a:pt x="6965932" y="15500"/>
                  <a:pt x="6970245" y="17926"/>
                </a:cubicBezTo>
                <a:cubicBezTo>
                  <a:pt x="6974693" y="20217"/>
                  <a:pt x="6978871" y="22913"/>
                  <a:pt x="6983050" y="25609"/>
                </a:cubicBezTo>
                <a:cubicBezTo>
                  <a:pt x="6987228" y="28439"/>
                  <a:pt x="6991271" y="31404"/>
                  <a:pt x="6995045" y="34504"/>
                </a:cubicBezTo>
                <a:cubicBezTo>
                  <a:pt x="6998954" y="37739"/>
                  <a:pt x="7002593" y="40974"/>
                  <a:pt x="7006098" y="44613"/>
                </a:cubicBezTo>
                <a:cubicBezTo>
                  <a:pt x="7009602" y="48117"/>
                  <a:pt x="7012972" y="51891"/>
                  <a:pt x="7016206" y="55665"/>
                </a:cubicBezTo>
                <a:cubicBezTo>
                  <a:pt x="7019441" y="59574"/>
                  <a:pt x="7022406" y="63482"/>
                  <a:pt x="7025101" y="67661"/>
                </a:cubicBezTo>
                <a:cubicBezTo>
                  <a:pt x="7027932" y="71839"/>
                  <a:pt x="7030493" y="76152"/>
                  <a:pt x="7032784" y="80465"/>
                </a:cubicBezTo>
                <a:cubicBezTo>
                  <a:pt x="7035075" y="84778"/>
                  <a:pt x="7037232" y="89360"/>
                  <a:pt x="7039253" y="93943"/>
                </a:cubicBezTo>
                <a:cubicBezTo>
                  <a:pt x="7041141" y="98526"/>
                  <a:pt x="7042893" y="103243"/>
                  <a:pt x="7044240" y="108095"/>
                </a:cubicBezTo>
                <a:cubicBezTo>
                  <a:pt x="7045724" y="112812"/>
                  <a:pt x="7046936" y="117665"/>
                  <a:pt x="7047880" y="122652"/>
                </a:cubicBezTo>
                <a:cubicBezTo>
                  <a:pt x="7048823" y="127504"/>
                  <a:pt x="7049632" y="132491"/>
                  <a:pt x="7050037" y="137478"/>
                </a:cubicBezTo>
                <a:cubicBezTo>
                  <a:pt x="7050575" y="142464"/>
                  <a:pt x="7050710" y="147451"/>
                  <a:pt x="7050710" y="152438"/>
                </a:cubicBezTo>
                <a:cubicBezTo>
                  <a:pt x="7050710" y="157425"/>
                  <a:pt x="7050441" y="162412"/>
                  <a:pt x="7050037" y="167399"/>
                </a:cubicBezTo>
                <a:cubicBezTo>
                  <a:pt x="7049497" y="172386"/>
                  <a:pt x="7048823" y="177373"/>
                  <a:pt x="7047880" y="182225"/>
                </a:cubicBezTo>
                <a:cubicBezTo>
                  <a:pt x="7046936" y="187077"/>
                  <a:pt x="7045724" y="191929"/>
                  <a:pt x="7044240" y="196782"/>
                </a:cubicBezTo>
                <a:cubicBezTo>
                  <a:pt x="7042758" y="201499"/>
                  <a:pt x="7041141" y="206216"/>
                  <a:pt x="7039253" y="210934"/>
                </a:cubicBezTo>
                <a:cubicBezTo>
                  <a:pt x="7037367" y="215516"/>
                  <a:pt x="7035210" y="220099"/>
                  <a:pt x="7032784" y="224412"/>
                </a:cubicBezTo>
                <a:cubicBezTo>
                  <a:pt x="7030358" y="228725"/>
                  <a:pt x="7027797" y="233038"/>
                  <a:pt x="7025101" y="237216"/>
                </a:cubicBezTo>
                <a:cubicBezTo>
                  <a:pt x="7022272" y="241394"/>
                  <a:pt x="7019306" y="245438"/>
                  <a:pt x="7016206" y="249212"/>
                </a:cubicBezTo>
                <a:cubicBezTo>
                  <a:pt x="7012972" y="253120"/>
                  <a:pt x="7009736" y="256759"/>
                  <a:pt x="7006098" y="260264"/>
                </a:cubicBezTo>
                <a:cubicBezTo>
                  <a:pt x="7002593" y="263768"/>
                  <a:pt x="6998819" y="267138"/>
                  <a:pt x="6995045" y="270372"/>
                </a:cubicBezTo>
                <a:cubicBezTo>
                  <a:pt x="6991136" y="273607"/>
                  <a:pt x="6987228" y="276572"/>
                  <a:pt x="6983050" y="279268"/>
                </a:cubicBezTo>
                <a:cubicBezTo>
                  <a:pt x="6978871" y="282098"/>
                  <a:pt x="6974558" y="284659"/>
                  <a:pt x="6970245" y="286951"/>
                </a:cubicBezTo>
                <a:cubicBezTo>
                  <a:pt x="6965798" y="289242"/>
                  <a:pt x="6961350" y="291398"/>
                  <a:pt x="6956767" y="293420"/>
                </a:cubicBezTo>
                <a:cubicBezTo>
                  <a:pt x="6952185" y="295307"/>
                  <a:pt x="6947467" y="297059"/>
                  <a:pt x="6942615" y="298407"/>
                </a:cubicBezTo>
                <a:cubicBezTo>
                  <a:pt x="6937763" y="299755"/>
                  <a:pt x="6933045" y="301103"/>
                  <a:pt x="6928058" y="302046"/>
                </a:cubicBezTo>
                <a:cubicBezTo>
                  <a:pt x="6923206" y="302990"/>
                  <a:pt x="6918220" y="303798"/>
                  <a:pt x="6913233" y="304203"/>
                </a:cubicBezTo>
                <a:cubicBezTo>
                  <a:pt x="6908246" y="304742"/>
                  <a:pt x="6903259" y="304877"/>
                  <a:pt x="6898272" y="304877"/>
                </a:cubicBezTo>
                <a:lnTo>
                  <a:pt x="152438" y="304877"/>
                </a:lnTo>
                <a:cubicBezTo>
                  <a:pt x="147451" y="304877"/>
                  <a:pt x="142464" y="304607"/>
                  <a:pt x="137478" y="304203"/>
                </a:cubicBezTo>
                <a:cubicBezTo>
                  <a:pt x="132491" y="303664"/>
                  <a:pt x="127504" y="302990"/>
                  <a:pt x="122652" y="302046"/>
                </a:cubicBezTo>
                <a:cubicBezTo>
                  <a:pt x="117799" y="301103"/>
                  <a:pt x="112947" y="299890"/>
                  <a:pt x="108095" y="298407"/>
                </a:cubicBezTo>
                <a:cubicBezTo>
                  <a:pt x="103378" y="296925"/>
                  <a:pt x="98660" y="295307"/>
                  <a:pt x="93943" y="293420"/>
                </a:cubicBezTo>
                <a:cubicBezTo>
                  <a:pt x="89360" y="291533"/>
                  <a:pt x="84778" y="289377"/>
                  <a:pt x="80465" y="286951"/>
                </a:cubicBezTo>
                <a:cubicBezTo>
                  <a:pt x="76017" y="284659"/>
                  <a:pt x="71839" y="281964"/>
                  <a:pt x="67661" y="279268"/>
                </a:cubicBezTo>
                <a:cubicBezTo>
                  <a:pt x="63482" y="276572"/>
                  <a:pt x="59439" y="273472"/>
                  <a:pt x="55665" y="270372"/>
                </a:cubicBezTo>
                <a:cubicBezTo>
                  <a:pt x="51756" y="267138"/>
                  <a:pt x="48117" y="263903"/>
                  <a:pt x="44613" y="260264"/>
                </a:cubicBezTo>
                <a:cubicBezTo>
                  <a:pt x="41108" y="256759"/>
                  <a:pt x="37739" y="252986"/>
                  <a:pt x="34504" y="249212"/>
                </a:cubicBezTo>
                <a:cubicBezTo>
                  <a:pt x="31269" y="245303"/>
                  <a:pt x="28304" y="241394"/>
                  <a:pt x="25609" y="237216"/>
                </a:cubicBezTo>
                <a:cubicBezTo>
                  <a:pt x="22778" y="233038"/>
                  <a:pt x="20217" y="228725"/>
                  <a:pt x="17926" y="224412"/>
                </a:cubicBezTo>
                <a:cubicBezTo>
                  <a:pt x="15635" y="220099"/>
                  <a:pt x="13478" y="215516"/>
                  <a:pt x="11456" y="210934"/>
                </a:cubicBezTo>
                <a:cubicBezTo>
                  <a:pt x="9570" y="206351"/>
                  <a:pt x="7817" y="201634"/>
                  <a:pt x="6470" y="196782"/>
                </a:cubicBezTo>
                <a:cubicBezTo>
                  <a:pt x="4987" y="192064"/>
                  <a:pt x="3774" y="187212"/>
                  <a:pt x="2830" y="182225"/>
                </a:cubicBezTo>
                <a:cubicBezTo>
                  <a:pt x="1887" y="177238"/>
                  <a:pt x="1078" y="172386"/>
                  <a:pt x="674" y="167399"/>
                </a:cubicBezTo>
                <a:cubicBezTo>
                  <a:pt x="135" y="162412"/>
                  <a:pt x="0" y="157425"/>
                  <a:pt x="0" y="152438"/>
                </a:cubicBezTo>
                <a:cubicBezTo>
                  <a:pt x="0" y="147451"/>
                  <a:pt x="270" y="142464"/>
                  <a:pt x="674" y="137478"/>
                </a:cubicBezTo>
                <a:cubicBezTo>
                  <a:pt x="1213" y="132491"/>
                  <a:pt x="1887" y="127504"/>
                  <a:pt x="2830" y="122652"/>
                </a:cubicBezTo>
                <a:cubicBezTo>
                  <a:pt x="3774" y="117799"/>
                  <a:pt x="4987" y="112947"/>
                  <a:pt x="6470" y="108095"/>
                </a:cubicBezTo>
                <a:cubicBezTo>
                  <a:pt x="7952" y="103243"/>
                  <a:pt x="9570" y="98660"/>
                  <a:pt x="11456" y="93943"/>
                </a:cubicBezTo>
                <a:cubicBezTo>
                  <a:pt x="13343" y="89226"/>
                  <a:pt x="15500" y="84778"/>
                  <a:pt x="17926" y="80465"/>
                </a:cubicBezTo>
                <a:cubicBezTo>
                  <a:pt x="20352" y="76152"/>
                  <a:pt x="22913" y="71839"/>
                  <a:pt x="25609" y="67661"/>
                </a:cubicBezTo>
                <a:cubicBezTo>
                  <a:pt x="28439" y="63482"/>
                  <a:pt x="31404" y="59439"/>
                  <a:pt x="34504" y="55665"/>
                </a:cubicBezTo>
                <a:cubicBezTo>
                  <a:pt x="37739" y="51756"/>
                  <a:pt x="40974" y="48117"/>
                  <a:pt x="44613" y="44613"/>
                </a:cubicBezTo>
                <a:cubicBezTo>
                  <a:pt x="48117" y="41108"/>
                  <a:pt x="51891" y="37739"/>
                  <a:pt x="55665" y="34504"/>
                </a:cubicBezTo>
                <a:cubicBezTo>
                  <a:pt x="59574" y="31269"/>
                  <a:pt x="63482" y="28304"/>
                  <a:pt x="67661" y="25609"/>
                </a:cubicBezTo>
                <a:cubicBezTo>
                  <a:pt x="71839" y="22778"/>
                  <a:pt x="76152" y="20217"/>
                  <a:pt x="80465" y="17926"/>
                </a:cubicBezTo>
                <a:cubicBezTo>
                  <a:pt x="84913" y="15635"/>
                  <a:pt x="89360" y="13478"/>
                  <a:pt x="93943" y="11456"/>
                </a:cubicBezTo>
                <a:cubicBezTo>
                  <a:pt x="98526" y="9570"/>
                  <a:pt x="103243" y="7817"/>
                  <a:pt x="108095" y="6470"/>
                </a:cubicBezTo>
                <a:cubicBezTo>
                  <a:pt x="112812" y="4987"/>
                  <a:pt x="117665" y="3774"/>
                  <a:pt x="122652" y="2830"/>
                </a:cubicBezTo>
                <a:cubicBezTo>
                  <a:pt x="127504" y="1887"/>
                  <a:pt x="132491" y="1078"/>
                  <a:pt x="137478" y="674"/>
                </a:cubicBezTo>
                <a:cubicBezTo>
                  <a:pt x="142330" y="270"/>
                  <a:pt x="147317" y="0"/>
                  <a:pt x="152438" y="0"/>
                </a:cubicBezTo>
                <a:close/>
              </a:path>
            </a:pathLst>
          </a:custGeom>
          <a:solidFill>
            <a:schemeClr val="tx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D1E10E9-F72E-BD15-1346-C21BB19894AA}"/>
              </a:ext>
              <a:ext uri="{C183D7F6-B498-43B3-948B-1728B52AA6E4}">
                <adec:decorative xmlns:adec="http://schemas.microsoft.com/office/drawing/2017/decorative" val="1"/>
              </a:ext>
            </a:extLst>
          </p:cNvPr>
          <p:cNvSpPr/>
          <p:nvPr/>
        </p:nvSpPr>
        <p:spPr>
          <a:xfrm>
            <a:off x="545623" y="3074102"/>
            <a:ext cx="7215144" cy="304876"/>
          </a:xfrm>
          <a:custGeom>
            <a:avLst/>
            <a:gdLst>
              <a:gd name="connsiteX0" fmla="*/ 152438 w 7215144"/>
              <a:gd name="connsiteY0" fmla="*/ 0 h 304876"/>
              <a:gd name="connsiteX1" fmla="*/ 7062706 w 7215144"/>
              <a:gd name="connsiteY1" fmla="*/ 0 h 304876"/>
              <a:gd name="connsiteX2" fmla="*/ 7077667 w 7215144"/>
              <a:gd name="connsiteY2" fmla="*/ 674 h 304876"/>
              <a:gd name="connsiteX3" fmla="*/ 7092492 w 7215144"/>
              <a:gd name="connsiteY3" fmla="*/ 2830 h 304876"/>
              <a:gd name="connsiteX4" fmla="*/ 7107049 w 7215144"/>
              <a:gd name="connsiteY4" fmla="*/ 6470 h 304876"/>
              <a:gd name="connsiteX5" fmla="*/ 7121201 w 7215144"/>
              <a:gd name="connsiteY5" fmla="*/ 11456 h 304876"/>
              <a:gd name="connsiteX6" fmla="*/ 7134679 w 7215144"/>
              <a:gd name="connsiteY6" fmla="*/ 17926 h 304876"/>
              <a:gd name="connsiteX7" fmla="*/ 7147484 w 7215144"/>
              <a:gd name="connsiteY7" fmla="*/ 25609 h 304876"/>
              <a:gd name="connsiteX8" fmla="*/ 7159479 w 7215144"/>
              <a:gd name="connsiteY8" fmla="*/ 34504 h 304876"/>
              <a:gd name="connsiteX9" fmla="*/ 7170532 w 7215144"/>
              <a:gd name="connsiteY9" fmla="*/ 44613 h 304876"/>
              <a:gd name="connsiteX10" fmla="*/ 7180640 w 7215144"/>
              <a:gd name="connsiteY10" fmla="*/ 55665 h 304876"/>
              <a:gd name="connsiteX11" fmla="*/ 7189536 w 7215144"/>
              <a:gd name="connsiteY11" fmla="*/ 67661 h 304876"/>
              <a:gd name="connsiteX12" fmla="*/ 7197218 w 7215144"/>
              <a:gd name="connsiteY12" fmla="*/ 80465 h 304876"/>
              <a:gd name="connsiteX13" fmla="*/ 7203687 w 7215144"/>
              <a:gd name="connsiteY13" fmla="*/ 93943 h 304876"/>
              <a:gd name="connsiteX14" fmla="*/ 7208674 w 7215144"/>
              <a:gd name="connsiteY14" fmla="*/ 108095 h 304876"/>
              <a:gd name="connsiteX15" fmla="*/ 7212314 w 7215144"/>
              <a:gd name="connsiteY15" fmla="*/ 122652 h 304876"/>
              <a:gd name="connsiteX16" fmla="*/ 7214470 w 7215144"/>
              <a:gd name="connsiteY16" fmla="*/ 137478 h 304876"/>
              <a:gd name="connsiteX17" fmla="*/ 7215144 w 7215144"/>
              <a:gd name="connsiteY17" fmla="*/ 152438 h 304876"/>
              <a:gd name="connsiteX18" fmla="*/ 7214470 w 7215144"/>
              <a:gd name="connsiteY18" fmla="*/ 167399 h 304876"/>
              <a:gd name="connsiteX19" fmla="*/ 7212314 w 7215144"/>
              <a:gd name="connsiteY19" fmla="*/ 182225 h 304876"/>
              <a:gd name="connsiteX20" fmla="*/ 7208674 w 7215144"/>
              <a:gd name="connsiteY20" fmla="*/ 196782 h 304876"/>
              <a:gd name="connsiteX21" fmla="*/ 7203687 w 7215144"/>
              <a:gd name="connsiteY21" fmla="*/ 210934 h 304876"/>
              <a:gd name="connsiteX22" fmla="*/ 7197218 w 7215144"/>
              <a:gd name="connsiteY22" fmla="*/ 224412 h 304876"/>
              <a:gd name="connsiteX23" fmla="*/ 7189536 w 7215144"/>
              <a:gd name="connsiteY23" fmla="*/ 237216 h 304876"/>
              <a:gd name="connsiteX24" fmla="*/ 7180640 w 7215144"/>
              <a:gd name="connsiteY24" fmla="*/ 249212 h 304876"/>
              <a:gd name="connsiteX25" fmla="*/ 7170532 w 7215144"/>
              <a:gd name="connsiteY25" fmla="*/ 260264 h 304876"/>
              <a:gd name="connsiteX26" fmla="*/ 7159479 w 7215144"/>
              <a:gd name="connsiteY26" fmla="*/ 270372 h 304876"/>
              <a:gd name="connsiteX27" fmla="*/ 7147484 w 7215144"/>
              <a:gd name="connsiteY27" fmla="*/ 279268 h 304876"/>
              <a:gd name="connsiteX28" fmla="*/ 7134679 w 7215144"/>
              <a:gd name="connsiteY28" fmla="*/ 286951 h 304876"/>
              <a:gd name="connsiteX29" fmla="*/ 7121201 w 7215144"/>
              <a:gd name="connsiteY29" fmla="*/ 293420 h 304876"/>
              <a:gd name="connsiteX30" fmla="*/ 7107049 w 7215144"/>
              <a:gd name="connsiteY30" fmla="*/ 298407 h 304876"/>
              <a:gd name="connsiteX31" fmla="*/ 7092492 w 7215144"/>
              <a:gd name="connsiteY31" fmla="*/ 302046 h 304876"/>
              <a:gd name="connsiteX32" fmla="*/ 7077667 w 7215144"/>
              <a:gd name="connsiteY32" fmla="*/ 304203 h 304876"/>
              <a:gd name="connsiteX33" fmla="*/ 7062706 w 7215144"/>
              <a:gd name="connsiteY33" fmla="*/ 304877 h 304876"/>
              <a:gd name="connsiteX34" fmla="*/ 152438 w 7215144"/>
              <a:gd name="connsiteY34" fmla="*/ 304877 h 304876"/>
              <a:gd name="connsiteX35" fmla="*/ 137478 w 7215144"/>
              <a:gd name="connsiteY35" fmla="*/ 304203 h 304876"/>
              <a:gd name="connsiteX36" fmla="*/ 122652 w 7215144"/>
              <a:gd name="connsiteY36" fmla="*/ 302046 h 304876"/>
              <a:gd name="connsiteX37" fmla="*/ 108095 w 7215144"/>
              <a:gd name="connsiteY37" fmla="*/ 298407 h 304876"/>
              <a:gd name="connsiteX38" fmla="*/ 93943 w 7215144"/>
              <a:gd name="connsiteY38" fmla="*/ 293420 h 304876"/>
              <a:gd name="connsiteX39" fmla="*/ 80465 w 7215144"/>
              <a:gd name="connsiteY39" fmla="*/ 286951 h 304876"/>
              <a:gd name="connsiteX40" fmla="*/ 67661 w 7215144"/>
              <a:gd name="connsiteY40" fmla="*/ 279268 h 304876"/>
              <a:gd name="connsiteX41" fmla="*/ 55665 w 7215144"/>
              <a:gd name="connsiteY41" fmla="*/ 270372 h 304876"/>
              <a:gd name="connsiteX42" fmla="*/ 44613 w 7215144"/>
              <a:gd name="connsiteY42" fmla="*/ 260264 h 304876"/>
              <a:gd name="connsiteX43" fmla="*/ 34504 w 7215144"/>
              <a:gd name="connsiteY43" fmla="*/ 249212 h 304876"/>
              <a:gd name="connsiteX44" fmla="*/ 25609 w 7215144"/>
              <a:gd name="connsiteY44" fmla="*/ 237216 h 304876"/>
              <a:gd name="connsiteX45" fmla="*/ 17926 w 7215144"/>
              <a:gd name="connsiteY45" fmla="*/ 224412 h 304876"/>
              <a:gd name="connsiteX46" fmla="*/ 11456 w 7215144"/>
              <a:gd name="connsiteY46" fmla="*/ 210934 h 304876"/>
              <a:gd name="connsiteX47" fmla="*/ 6470 w 7215144"/>
              <a:gd name="connsiteY47" fmla="*/ 196782 h 304876"/>
              <a:gd name="connsiteX48" fmla="*/ 2830 w 7215144"/>
              <a:gd name="connsiteY48" fmla="*/ 182225 h 304876"/>
              <a:gd name="connsiteX49" fmla="*/ 674 w 7215144"/>
              <a:gd name="connsiteY49" fmla="*/ 167399 h 304876"/>
              <a:gd name="connsiteX50" fmla="*/ 0 w 7215144"/>
              <a:gd name="connsiteY50" fmla="*/ 152438 h 304876"/>
              <a:gd name="connsiteX51" fmla="*/ 674 w 7215144"/>
              <a:gd name="connsiteY51" fmla="*/ 137478 h 304876"/>
              <a:gd name="connsiteX52" fmla="*/ 2830 w 7215144"/>
              <a:gd name="connsiteY52" fmla="*/ 122652 h 304876"/>
              <a:gd name="connsiteX53" fmla="*/ 6470 w 7215144"/>
              <a:gd name="connsiteY53" fmla="*/ 108095 h 304876"/>
              <a:gd name="connsiteX54" fmla="*/ 11456 w 7215144"/>
              <a:gd name="connsiteY54" fmla="*/ 93943 h 304876"/>
              <a:gd name="connsiteX55" fmla="*/ 17926 w 7215144"/>
              <a:gd name="connsiteY55" fmla="*/ 80465 h 304876"/>
              <a:gd name="connsiteX56" fmla="*/ 25609 w 7215144"/>
              <a:gd name="connsiteY56" fmla="*/ 67661 h 304876"/>
              <a:gd name="connsiteX57" fmla="*/ 34504 w 7215144"/>
              <a:gd name="connsiteY57" fmla="*/ 55665 h 304876"/>
              <a:gd name="connsiteX58" fmla="*/ 44613 w 7215144"/>
              <a:gd name="connsiteY58" fmla="*/ 44613 h 304876"/>
              <a:gd name="connsiteX59" fmla="*/ 55665 w 7215144"/>
              <a:gd name="connsiteY59" fmla="*/ 34504 h 304876"/>
              <a:gd name="connsiteX60" fmla="*/ 67661 w 7215144"/>
              <a:gd name="connsiteY60" fmla="*/ 25609 h 304876"/>
              <a:gd name="connsiteX61" fmla="*/ 80465 w 7215144"/>
              <a:gd name="connsiteY61" fmla="*/ 17926 h 304876"/>
              <a:gd name="connsiteX62" fmla="*/ 93943 w 7215144"/>
              <a:gd name="connsiteY62" fmla="*/ 11456 h 304876"/>
              <a:gd name="connsiteX63" fmla="*/ 108095 w 7215144"/>
              <a:gd name="connsiteY63" fmla="*/ 6470 h 304876"/>
              <a:gd name="connsiteX64" fmla="*/ 122652 w 7215144"/>
              <a:gd name="connsiteY64" fmla="*/ 2830 h 304876"/>
              <a:gd name="connsiteX65" fmla="*/ 137478 w 7215144"/>
              <a:gd name="connsiteY65" fmla="*/ 674 h 304876"/>
              <a:gd name="connsiteX66" fmla="*/ 152438 w 7215144"/>
              <a:gd name="connsiteY66" fmla="*/ 0 h 3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215144" h="304876">
                <a:moveTo>
                  <a:pt x="152438" y="0"/>
                </a:moveTo>
                <a:lnTo>
                  <a:pt x="7062706" y="0"/>
                </a:lnTo>
                <a:cubicBezTo>
                  <a:pt x="7067693" y="0"/>
                  <a:pt x="7072680" y="270"/>
                  <a:pt x="7077667" y="674"/>
                </a:cubicBezTo>
                <a:cubicBezTo>
                  <a:pt x="7082654" y="1078"/>
                  <a:pt x="7087640" y="1887"/>
                  <a:pt x="7092492" y="2830"/>
                </a:cubicBezTo>
                <a:cubicBezTo>
                  <a:pt x="7097344" y="3774"/>
                  <a:pt x="7102197" y="4987"/>
                  <a:pt x="7107049" y="6470"/>
                </a:cubicBezTo>
                <a:cubicBezTo>
                  <a:pt x="7111766" y="7952"/>
                  <a:pt x="7116484" y="9570"/>
                  <a:pt x="7121201" y="11456"/>
                </a:cubicBezTo>
                <a:cubicBezTo>
                  <a:pt x="7125784" y="13343"/>
                  <a:pt x="7130366" y="15500"/>
                  <a:pt x="7134679" y="17926"/>
                </a:cubicBezTo>
                <a:cubicBezTo>
                  <a:pt x="7139127" y="20217"/>
                  <a:pt x="7143305" y="22913"/>
                  <a:pt x="7147484" y="25609"/>
                </a:cubicBezTo>
                <a:cubicBezTo>
                  <a:pt x="7151662" y="28304"/>
                  <a:pt x="7155705" y="31404"/>
                  <a:pt x="7159479" y="34504"/>
                </a:cubicBezTo>
                <a:cubicBezTo>
                  <a:pt x="7163388" y="37739"/>
                  <a:pt x="7167027" y="40974"/>
                  <a:pt x="7170532" y="44613"/>
                </a:cubicBezTo>
                <a:cubicBezTo>
                  <a:pt x="7174035" y="48117"/>
                  <a:pt x="7177405" y="51891"/>
                  <a:pt x="7180640" y="55665"/>
                </a:cubicBezTo>
                <a:cubicBezTo>
                  <a:pt x="7183875" y="59574"/>
                  <a:pt x="7186840" y="63482"/>
                  <a:pt x="7189536" y="67661"/>
                </a:cubicBezTo>
                <a:cubicBezTo>
                  <a:pt x="7192366" y="71839"/>
                  <a:pt x="7194927" y="76152"/>
                  <a:pt x="7197218" y="80465"/>
                </a:cubicBezTo>
                <a:cubicBezTo>
                  <a:pt x="7199509" y="84913"/>
                  <a:pt x="7201666" y="89360"/>
                  <a:pt x="7203687" y="93943"/>
                </a:cubicBezTo>
                <a:cubicBezTo>
                  <a:pt x="7205575" y="98526"/>
                  <a:pt x="7207327" y="103243"/>
                  <a:pt x="7208674" y="108095"/>
                </a:cubicBezTo>
                <a:cubicBezTo>
                  <a:pt x="7210157" y="112812"/>
                  <a:pt x="7211370" y="117665"/>
                  <a:pt x="7212314" y="122652"/>
                </a:cubicBezTo>
                <a:cubicBezTo>
                  <a:pt x="7213257" y="127504"/>
                  <a:pt x="7214066" y="132491"/>
                  <a:pt x="7214470" y="137478"/>
                </a:cubicBezTo>
                <a:cubicBezTo>
                  <a:pt x="7215010" y="142465"/>
                  <a:pt x="7215144" y="147451"/>
                  <a:pt x="7215144" y="152438"/>
                </a:cubicBezTo>
                <a:cubicBezTo>
                  <a:pt x="7215144" y="157425"/>
                  <a:pt x="7214875" y="162412"/>
                  <a:pt x="7214470" y="167399"/>
                </a:cubicBezTo>
                <a:cubicBezTo>
                  <a:pt x="7213931" y="172386"/>
                  <a:pt x="7213257" y="177373"/>
                  <a:pt x="7212314" y="182225"/>
                </a:cubicBezTo>
                <a:cubicBezTo>
                  <a:pt x="7211370" y="187077"/>
                  <a:pt x="7210157" y="191929"/>
                  <a:pt x="7208674" y="196782"/>
                </a:cubicBezTo>
                <a:cubicBezTo>
                  <a:pt x="7207192" y="201499"/>
                  <a:pt x="7205575" y="206216"/>
                  <a:pt x="7203687" y="210934"/>
                </a:cubicBezTo>
                <a:cubicBezTo>
                  <a:pt x="7201800" y="215516"/>
                  <a:pt x="7199644" y="220099"/>
                  <a:pt x="7197218" y="224412"/>
                </a:cubicBezTo>
                <a:cubicBezTo>
                  <a:pt x="7194927" y="228860"/>
                  <a:pt x="7192231" y="233038"/>
                  <a:pt x="7189536" y="237216"/>
                </a:cubicBezTo>
                <a:cubicBezTo>
                  <a:pt x="7186705" y="241394"/>
                  <a:pt x="7183740" y="245438"/>
                  <a:pt x="7180640" y="249212"/>
                </a:cubicBezTo>
                <a:cubicBezTo>
                  <a:pt x="7177405" y="253120"/>
                  <a:pt x="7174170" y="256759"/>
                  <a:pt x="7170532" y="260264"/>
                </a:cubicBezTo>
                <a:cubicBezTo>
                  <a:pt x="7167027" y="263768"/>
                  <a:pt x="7163253" y="267138"/>
                  <a:pt x="7159479" y="270372"/>
                </a:cubicBezTo>
                <a:cubicBezTo>
                  <a:pt x="7155570" y="273607"/>
                  <a:pt x="7151662" y="276572"/>
                  <a:pt x="7147484" y="279268"/>
                </a:cubicBezTo>
                <a:cubicBezTo>
                  <a:pt x="7143305" y="281964"/>
                  <a:pt x="7138992" y="284659"/>
                  <a:pt x="7134679" y="286951"/>
                </a:cubicBezTo>
                <a:cubicBezTo>
                  <a:pt x="7130366" y="289242"/>
                  <a:pt x="7125784" y="291398"/>
                  <a:pt x="7121201" y="293420"/>
                </a:cubicBezTo>
                <a:cubicBezTo>
                  <a:pt x="7116619" y="295307"/>
                  <a:pt x="7111901" y="297059"/>
                  <a:pt x="7107049" y="298407"/>
                </a:cubicBezTo>
                <a:cubicBezTo>
                  <a:pt x="7102331" y="299890"/>
                  <a:pt x="7097479" y="301103"/>
                  <a:pt x="7092492" y="302046"/>
                </a:cubicBezTo>
                <a:cubicBezTo>
                  <a:pt x="7087640" y="302990"/>
                  <a:pt x="7082654" y="303798"/>
                  <a:pt x="7077667" y="304203"/>
                </a:cubicBezTo>
                <a:cubicBezTo>
                  <a:pt x="7072680" y="304742"/>
                  <a:pt x="7067693" y="304877"/>
                  <a:pt x="7062706" y="304877"/>
                </a:cubicBezTo>
                <a:lnTo>
                  <a:pt x="152438" y="304877"/>
                </a:lnTo>
                <a:cubicBezTo>
                  <a:pt x="147451" y="304877"/>
                  <a:pt x="142464" y="304607"/>
                  <a:pt x="137478" y="304203"/>
                </a:cubicBezTo>
                <a:cubicBezTo>
                  <a:pt x="132491" y="303664"/>
                  <a:pt x="127504" y="302990"/>
                  <a:pt x="122652" y="302046"/>
                </a:cubicBezTo>
                <a:cubicBezTo>
                  <a:pt x="117799" y="301103"/>
                  <a:pt x="112947" y="299890"/>
                  <a:pt x="108095" y="298407"/>
                </a:cubicBezTo>
                <a:cubicBezTo>
                  <a:pt x="103378" y="296925"/>
                  <a:pt x="98660" y="295307"/>
                  <a:pt x="93943" y="293420"/>
                </a:cubicBezTo>
                <a:cubicBezTo>
                  <a:pt x="89360" y="291533"/>
                  <a:pt x="84778" y="289377"/>
                  <a:pt x="80465" y="286951"/>
                </a:cubicBezTo>
                <a:cubicBezTo>
                  <a:pt x="76152" y="284525"/>
                  <a:pt x="71839" y="281964"/>
                  <a:pt x="67661" y="279268"/>
                </a:cubicBezTo>
                <a:cubicBezTo>
                  <a:pt x="63482" y="276438"/>
                  <a:pt x="59439" y="273473"/>
                  <a:pt x="55665" y="270372"/>
                </a:cubicBezTo>
                <a:cubicBezTo>
                  <a:pt x="51756" y="267138"/>
                  <a:pt x="48117" y="263903"/>
                  <a:pt x="44613" y="260264"/>
                </a:cubicBezTo>
                <a:cubicBezTo>
                  <a:pt x="41108" y="256759"/>
                  <a:pt x="37739" y="252986"/>
                  <a:pt x="34504" y="249212"/>
                </a:cubicBezTo>
                <a:cubicBezTo>
                  <a:pt x="31269" y="245303"/>
                  <a:pt x="28304" y="241394"/>
                  <a:pt x="25609" y="237216"/>
                </a:cubicBezTo>
                <a:cubicBezTo>
                  <a:pt x="22778" y="233038"/>
                  <a:pt x="20217" y="228725"/>
                  <a:pt x="17926" y="224412"/>
                </a:cubicBezTo>
                <a:cubicBezTo>
                  <a:pt x="15635" y="219964"/>
                  <a:pt x="13478" y="215516"/>
                  <a:pt x="11456" y="210934"/>
                </a:cubicBezTo>
                <a:cubicBezTo>
                  <a:pt x="9570" y="206351"/>
                  <a:pt x="7817" y="201634"/>
                  <a:pt x="6470" y="196782"/>
                </a:cubicBezTo>
                <a:cubicBezTo>
                  <a:pt x="4987" y="192064"/>
                  <a:pt x="3774" y="187212"/>
                  <a:pt x="2830" y="182225"/>
                </a:cubicBezTo>
                <a:cubicBezTo>
                  <a:pt x="1887" y="177238"/>
                  <a:pt x="1078" y="172386"/>
                  <a:pt x="674" y="167399"/>
                </a:cubicBezTo>
                <a:cubicBezTo>
                  <a:pt x="135" y="162412"/>
                  <a:pt x="0" y="157425"/>
                  <a:pt x="0" y="152438"/>
                </a:cubicBezTo>
                <a:cubicBezTo>
                  <a:pt x="0" y="147451"/>
                  <a:pt x="270" y="142465"/>
                  <a:pt x="674" y="137478"/>
                </a:cubicBezTo>
                <a:cubicBezTo>
                  <a:pt x="1213" y="132491"/>
                  <a:pt x="1887" y="127504"/>
                  <a:pt x="2830" y="122652"/>
                </a:cubicBezTo>
                <a:cubicBezTo>
                  <a:pt x="3774" y="117799"/>
                  <a:pt x="4987" y="112947"/>
                  <a:pt x="6470" y="108095"/>
                </a:cubicBezTo>
                <a:cubicBezTo>
                  <a:pt x="7952" y="103378"/>
                  <a:pt x="9570" y="98660"/>
                  <a:pt x="11456" y="93943"/>
                </a:cubicBezTo>
                <a:cubicBezTo>
                  <a:pt x="13343" y="89360"/>
                  <a:pt x="15500" y="84778"/>
                  <a:pt x="17926" y="80465"/>
                </a:cubicBezTo>
                <a:cubicBezTo>
                  <a:pt x="20352" y="76152"/>
                  <a:pt x="22913" y="71839"/>
                  <a:pt x="25609" y="67661"/>
                </a:cubicBezTo>
                <a:cubicBezTo>
                  <a:pt x="28439" y="63482"/>
                  <a:pt x="31404" y="59439"/>
                  <a:pt x="34504" y="55665"/>
                </a:cubicBezTo>
                <a:cubicBezTo>
                  <a:pt x="37739" y="51756"/>
                  <a:pt x="40974" y="48117"/>
                  <a:pt x="44613" y="44613"/>
                </a:cubicBezTo>
                <a:cubicBezTo>
                  <a:pt x="48117" y="41108"/>
                  <a:pt x="51891" y="37739"/>
                  <a:pt x="55665" y="34504"/>
                </a:cubicBezTo>
                <a:cubicBezTo>
                  <a:pt x="59574" y="31269"/>
                  <a:pt x="63482" y="28304"/>
                  <a:pt x="67661" y="25609"/>
                </a:cubicBezTo>
                <a:cubicBezTo>
                  <a:pt x="71839" y="22778"/>
                  <a:pt x="76152" y="20217"/>
                  <a:pt x="80465" y="17926"/>
                </a:cubicBezTo>
                <a:cubicBezTo>
                  <a:pt x="84913" y="15635"/>
                  <a:pt x="89360" y="13478"/>
                  <a:pt x="93943" y="11456"/>
                </a:cubicBezTo>
                <a:cubicBezTo>
                  <a:pt x="98526" y="9570"/>
                  <a:pt x="103243" y="7817"/>
                  <a:pt x="108095" y="6470"/>
                </a:cubicBezTo>
                <a:cubicBezTo>
                  <a:pt x="112812" y="4987"/>
                  <a:pt x="117665" y="3774"/>
                  <a:pt x="122652" y="2830"/>
                </a:cubicBezTo>
                <a:cubicBezTo>
                  <a:pt x="127504" y="1887"/>
                  <a:pt x="132491" y="1078"/>
                  <a:pt x="137478" y="674"/>
                </a:cubicBezTo>
                <a:cubicBezTo>
                  <a:pt x="142464" y="135"/>
                  <a:pt x="147451" y="0"/>
                  <a:pt x="152438" y="0"/>
                </a:cubicBezTo>
                <a:close/>
              </a:path>
            </a:pathLst>
          </a:custGeom>
          <a:solidFill>
            <a:schemeClr val="tx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F6B2D18-E420-58B3-696D-A4CA5417456D}"/>
              </a:ext>
              <a:ext uri="{C183D7F6-B498-43B3-948B-1728B52AA6E4}">
                <adec:decorative xmlns:adec="http://schemas.microsoft.com/office/drawing/2017/decorative" val="1"/>
              </a:ext>
            </a:extLst>
          </p:cNvPr>
          <p:cNvSpPr/>
          <p:nvPr/>
        </p:nvSpPr>
        <p:spPr>
          <a:xfrm>
            <a:off x="545623" y="3857319"/>
            <a:ext cx="7461390" cy="304876"/>
          </a:xfrm>
          <a:custGeom>
            <a:avLst/>
            <a:gdLst>
              <a:gd name="connsiteX0" fmla="*/ 152438 w 7461390"/>
              <a:gd name="connsiteY0" fmla="*/ 0 h 304876"/>
              <a:gd name="connsiteX1" fmla="*/ 7308952 w 7461390"/>
              <a:gd name="connsiteY1" fmla="*/ 0 h 304876"/>
              <a:gd name="connsiteX2" fmla="*/ 7323913 w 7461390"/>
              <a:gd name="connsiteY2" fmla="*/ 674 h 304876"/>
              <a:gd name="connsiteX3" fmla="*/ 7338739 w 7461390"/>
              <a:gd name="connsiteY3" fmla="*/ 2830 h 304876"/>
              <a:gd name="connsiteX4" fmla="*/ 7353296 w 7461390"/>
              <a:gd name="connsiteY4" fmla="*/ 6469 h 304876"/>
              <a:gd name="connsiteX5" fmla="*/ 7367448 w 7461390"/>
              <a:gd name="connsiteY5" fmla="*/ 11456 h 304876"/>
              <a:gd name="connsiteX6" fmla="*/ 7380926 w 7461390"/>
              <a:gd name="connsiteY6" fmla="*/ 17926 h 304876"/>
              <a:gd name="connsiteX7" fmla="*/ 7393730 w 7461390"/>
              <a:gd name="connsiteY7" fmla="*/ 25608 h 304876"/>
              <a:gd name="connsiteX8" fmla="*/ 7405725 w 7461390"/>
              <a:gd name="connsiteY8" fmla="*/ 34504 h 304876"/>
              <a:gd name="connsiteX9" fmla="*/ 7416778 w 7461390"/>
              <a:gd name="connsiteY9" fmla="*/ 44613 h 304876"/>
              <a:gd name="connsiteX10" fmla="*/ 7426886 w 7461390"/>
              <a:gd name="connsiteY10" fmla="*/ 55665 h 304876"/>
              <a:gd name="connsiteX11" fmla="*/ 7435782 w 7461390"/>
              <a:gd name="connsiteY11" fmla="*/ 67660 h 304876"/>
              <a:gd name="connsiteX12" fmla="*/ 7443465 w 7461390"/>
              <a:gd name="connsiteY12" fmla="*/ 80465 h 304876"/>
              <a:gd name="connsiteX13" fmla="*/ 7449934 w 7461390"/>
              <a:gd name="connsiteY13" fmla="*/ 93943 h 304876"/>
              <a:gd name="connsiteX14" fmla="*/ 7454921 w 7461390"/>
              <a:gd name="connsiteY14" fmla="*/ 108095 h 304876"/>
              <a:gd name="connsiteX15" fmla="*/ 7458560 w 7461390"/>
              <a:gd name="connsiteY15" fmla="*/ 122651 h 304876"/>
              <a:gd name="connsiteX16" fmla="*/ 7460717 w 7461390"/>
              <a:gd name="connsiteY16" fmla="*/ 137477 h 304876"/>
              <a:gd name="connsiteX17" fmla="*/ 7461390 w 7461390"/>
              <a:gd name="connsiteY17" fmla="*/ 152438 h 304876"/>
              <a:gd name="connsiteX18" fmla="*/ 7461390 w 7461390"/>
              <a:gd name="connsiteY18" fmla="*/ 152438 h 304876"/>
              <a:gd name="connsiteX19" fmla="*/ 7460717 w 7461390"/>
              <a:gd name="connsiteY19" fmla="*/ 167399 h 304876"/>
              <a:gd name="connsiteX20" fmla="*/ 7458560 w 7461390"/>
              <a:gd name="connsiteY20" fmla="*/ 182225 h 304876"/>
              <a:gd name="connsiteX21" fmla="*/ 7454921 w 7461390"/>
              <a:gd name="connsiteY21" fmla="*/ 196782 h 304876"/>
              <a:gd name="connsiteX22" fmla="*/ 7449934 w 7461390"/>
              <a:gd name="connsiteY22" fmla="*/ 210934 h 304876"/>
              <a:gd name="connsiteX23" fmla="*/ 7443465 w 7461390"/>
              <a:gd name="connsiteY23" fmla="*/ 224412 h 304876"/>
              <a:gd name="connsiteX24" fmla="*/ 7435782 w 7461390"/>
              <a:gd name="connsiteY24" fmla="*/ 237216 h 304876"/>
              <a:gd name="connsiteX25" fmla="*/ 7426886 w 7461390"/>
              <a:gd name="connsiteY25" fmla="*/ 249212 h 304876"/>
              <a:gd name="connsiteX26" fmla="*/ 7416778 w 7461390"/>
              <a:gd name="connsiteY26" fmla="*/ 260264 h 304876"/>
              <a:gd name="connsiteX27" fmla="*/ 7405725 w 7461390"/>
              <a:gd name="connsiteY27" fmla="*/ 270372 h 304876"/>
              <a:gd name="connsiteX28" fmla="*/ 7393730 w 7461390"/>
              <a:gd name="connsiteY28" fmla="*/ 279268 h 304876"/>
              <a:gd name="connsiteX29" fmla="*/ 7380926 w 7461390"/>
              <a:gd name="connsiteY29" fmla="*/ 286951 h 304876"/>
              <a:gd name="connsiteX30" fmla="*/ 7367448 w 7461390"/>
              <a:gd name="connsiteY30" fmla="*/ 293420 h 304876"/>
              <a:gd name="connsiteX31" fmla="*/ 7353296 w 7461390"/>
              <a:gd name="connsiteY31" fmla="*/ 298407 h 304876"/>
              <a:gd name="connsiteX32" fmla="*/ 7338739 w 7461390"/>
              <a:gd name="connsiteY32" fmla="*/ 302046 h 304876"/>
              <a:gd name="connsiteX33" fmla="*/ 7323913 w 7461390"/>
              <a:gd name="connsiteY33" fmla="*/ 304203 h 304876"/>
              <a:gd name="connsiteX34" fmla="*/ 7308952 w 7461390"/>
              <a:gd name="connsiteY34" fmla="*/ 304877 h 304876"/>
              <a:gd name="connsiteX35" fmla="*/ 152438 w 7461390"/>
              <a:gd name="connsiteY35" fmla="*/ 304877 h 304876"/>
              <a:gd name="connsiteX36" fmla="*/ 137478 w 7461390"/>
              <a:gd name="connsiteY36" fmla="*/ 304203 h 304876"/>
              <a:gd name="connsiteX37" fmla="*/ 122652 w 7461390"/>
              <a:gd name="connsiteY37" fmla="*/ 302046 h 304876"/>
              <a:gd name="connsiteX38" fmla="*/ 108095 w 7461390"/>
              <a:gd name="connsiteY38" fmla="*/ 298407 h 304876"/>
              <a:gd name="connsiteX39" fmla="*/ 93943 w 7461390"/>
              <a:gd name="connsiteY39" fmla="*/ 293420 h 304876"/>
              <a:gd name="connsiteX40" fmla="*/ 80465 w 7461390"/>
              <a:gd name="connsiteY40" fmla="*/ 286951 h 304876"/>
              <a:gd name="connsiteX41" fmla="*/ 67661 w 7461390"/>
              <a:gd name="connsiteY41" fmla="*/ 279268 h 304876"/>
              <a:gd name="connsiteX42" fmla="*/ 55665 w 7461390"/>
              <a:gd name="connsiteY42" fmla="*/ 270372 h 304876"/>
              <a:gd name="connsiteX43" fmla="*/ 44613 w 7461390"/>
              <a:gd name="connsiteY43" fmla="*/ 260264 h 304876"/>
              <a:gd name="connsiteX44" fmla="*/ 34504 w 7461390"/>
              <a:gd name="connsiteY44" fmla="*/ 249212 h 304876"/>
              <a:gd name="connsiteX45" fmla="*/ 25609 w 7461390"/>
              <a:gd name="connsiteY45" fmla="*/ 237216 h 304876"/>
              <a:gd name="connsiteX46" fmla="*/ 17926 w 7461390"/>
              <a:gd name="connsiteY46" fmla="*/ 224412 h 304876"/>
              <a:gd name="connsiteX47" fmla="*/ 11456 w 7461390"/>
              <a:gd name="connsiteY47" fmla="*/ 210934 h 304876"/>
              <a:gd name="connsiteX48" fmla="*/ 6470 w 7461390"/>
              <a:gd name="connsiteY48" fmla="*/ 196782 h 304876"/>
              <a:gd name="connsiteX49" fmla="*/ 2830 w 7461390"/>
              <a:gd name="connsiteY49" fmla="*/ 182225 h 304876"/>
              <a:gd name="connsiteX50" fmla="*/ 674 w 7461390"/>
              <a:gd name="connsiteY50" fmla="*/ 167399 h 304876"/>
              <a:gd name="connsiteX51" fmla="*/ 0 w 7461390"/>
              <a:gd name="connsiteY51" fmla="*/ 152438 h 304876"/>
              <a:gd name="connsiteX52" fmla="*/ 0 w 7461390"/>
              <a:gd name="connsiteY52" fmla="*/ 152438 h 304876"/>
              <a:gd name="connsiteX53" fmla="*/ 674 w 7461390"/>
              <a:gd name="connsiteY53" fmla="*/ 137477 h 304876"/>
              <a:gd name="connsiteX54" fmla="*/ 2830 w 7461390"/>
              <a:gd name="connsiteY54" fmla="*/ 122651 h 304876"/>
              <a:gd name="connsiteX55" fmla="*/ 6470 w 7461390"/>
              <a:gd name="connsiteY55" fmla="*/ 108095 h 304876"/>
              <a:gd name="connsiteX56" fmla="*/ 11456 w 7461390"/>
              <a:gd name="connsiteY56" fmla="*/ 93943 h 304876"/>
              <a:gd name="connsiteX57" fmla="*/ 17926 w 7461390"/>
              <a:gd name="connsiteY57" fmla="*/ 80465 h 304876"/>
              <a:gd name="connsiteX58" fmla="*/ 25609 w 7461390"/>
              <a:gd name="connsiteY58" fmla="*/ 67660 h 304876"/>
              <a:gd name="connsiteX59" fmla="*/ 34504 w 7461390"/>
              <a:gd name="connsiteY59" fmla="*/ 55665 h 304876"/>
              <a:gd name="connsiteX60" fmla="*/ 44613 w 7461390"/>
              <a:gd name="connsiteY60" fmla="*/ 44613 h 304876"/>
              <a:gd name="connsiteX61" fmla="*/ 55665 w 7461390"/>
              <a:gd name="connsiteY61" fmla="*/ 34504 h 304876"/>
              <a:gd name="connsiteX62" fmla="*/ 67661 w 7461390"/>
              <a:gd name="connsiteY62" fmla="*/ 25608 h 304876"/>
              <a:gd name="connsiteX63" fmla="*/ 80465 w 7461390"/>
              <a:gd name="connsiteY63" fmla="*/ 17926 h 304876"/>
              <a:gd name="connsiteX64" fmla="*/ 93943 w 7461390"/>
              <a:gd name="connsiteY64" fmla="*/ 11456 h 304876"/>
              <a:gd name="connsiteX65" fmla="*/ 108095 w 7461390"/>
              <a:gd name="connsiteY65" fmla="*/ 6469 h 304876"/>
              <a:gd name="connsiteX66" fmla="*/ 122652 w 7461390"/>
              <a:gd name="connsiteY66" fmla="*/ 2830 h 304876"/>
              <a:gd name="connsiteX67" fmla="*/ 137478 w 7461390"/>
              <a:gd name="connsiteY67" fmla="*/ 674 h 304876"/>
              <a:gd name="connsiteX68" fmla="*/ 152438 w 7461390"/>
              <a:gd name="connsiteY68" fmla="*/ 0 h 3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461390" h="304876">
                <a:moveTo>
                  <a:pt x="152438" y="0"/>
                </a:moveTo>
                <a:lnTo>
                  <a:pt x="7308952" y="0"/>
                </a:lnTo>
                <a:cubicBezTo>
                  <a:pt x="7313939" y="0"/>
                  <a:pt x="7318926" y="270"/>
                  <a:pt x="7323913" y="674"/>
                </a:cubicBezTo>
                <a:cubicBezTo>
                  <a:pt x="7328900" y="1213"/>
                  <a:pt x="7333887" y="1887"/>
                  <a:pt x="7338739" y="2830"/>
                </a:cubicBezTo>
                <a:cubicBezTo>
                  <a:pt x="7343591" y="3774"/>
                  <a:pt x="7348443" y="4987"/>
                  <a:pt x="7353296" y="6469"/>
                </a:cubicBezTo>
                <a:cubicBezTo>
                  <a:pt x="7358013" y="7952"/>
                  <a:pt x="7362730" y="9570"/>
                  <a:pt x="7367448" y="11456"/>
                </a:cubicBezTo>
                <a:cubicBezTo>
                  <a:pt x="7372030" y="13343"/>
                  <a:pt x="7376613" y="15500"/>
                  <a:pt x="7380926" y="17926"/>
                </a:cubicBezTo>
                <a:cubicBezTo>
                  <a:pt x="7385373" y="20217"/>
                  <a:pt x="7389552" y="22913"/>
                  <a:pt x="7393730" y="25608"/>
                </a:cubicBezTo>
                <a:cubicBezTo>
                  <a:pt x="7397909" y="28439"/>
                  <a:pt x="7401952" y="31404"/>
                  <a:pt x="7405725" y="34504"/>
                </a:cubicBezTo>
                <a:cubicBezTo>
                  <a:pt x="7409635" y="37739"/>
                  <a:pt x="7413273" y="40974"/>
                  <a:pt x="7416778" y="44613"/>
                </a:cubicBezTo>
                <a:cubicBezTo>
                  <a:pt x="7420282" y="48117"/>
                  <a:pt x="7423652" y="51891"/>
                  <a:pt x="7426886" y="55665"/>
                </a:cubicBezTo>
                <a:cubicBezTo>
                  <a:pt x="7430121" y="59574"/>
                  <a:pt x="7433087" y="63482"/>
                  <a:pt x="7435782" y="67660"/>
                </a:cubicBezTo>
                <a:cubicBezTo>
                  <a:pt x="7438612" y="71839"/>
                  <a:pt x="7441173" y="76152"/>
                  <a:pt x="7443465" y="80465"/>
                </a:cubicBezTo>
                <a:cubicBezTo>
                  <a:pt x="7445756" y="84913"/>
                  <a:pt x="7447912" y="89360"/>
                  <a:pt x="7449934" y="93943"/>
                </a:cubicBezTo>
                <a:cubicBezTo>
                  <a:pt x="7451821" y="98526"/>
                  <a:pt x="7453574" y="103243"/>
                  <a:pt x="7454921" y="108095"/>
                </a:cubicBezTo>
                <a:cubicBezTo>
                  <a:pt x="7456404" y="112812"/>
                  <a:pt x="7457617" y="117665"/>
                  <a:pt x="7458560" y="122651"/>
                </a:cubicBezTo>
                <a:cubicBezTo>
                  <a:pt x="7459503" y="127504"/>
                  <a:pt x="7460313" y="132491"/>
                  <a:pt x="7460717" y="137477"/>
                </a:cubicBezTo>
                <a:cubicBezTo>
                  <a:pt x="7461255" y="142464"/>
                  <a:pt x="7461390" y="147451"/>
                  <a:pt x="7461390" y="152438"/>
                </a:cubicBezTo>
                <a:lnTo>
                  <a:pt x="7461390" y="152438"/>
                </a:lnTo>
                <a:cubicBezTo>
                  <a:pt x="7461390" y="157425"/>
                  <a:pt x="7461121" y="162412"/>
                  <a:pt x="7460717" y="167399"/>
                </a:cubicBezTo>
                <a:cubicBezTo>
                  <a:pt x="7460178" y="172386"/>
                  <a:pt x="7459503" y="177373"/>
                  <a:pt x="7458560" y="182225"/>
                </a:cubicBezTo>
                <a:cubicBezTo>
                  <a:pt x="7457617" y="187077"/>
                  <a:pt x="7456404" y="191929"/>
                  <a:pt x="7454921" y="196782"/>
                </a:cubicBezTo>
                <a:cubicBezTo>
                  <a:pt x="7453439" y="201634"/>
                  <a:pt x="7451821" y="206216"/>
                  <a:pt x="7449934" y="210934"/>
                </a:cubicBezTo>
                <a:cubicBezTo>
                  <a:pt x="7448047" y="215516"/>
                  <a:pt x="7445891" y="220099"/>
                  <a:pt x="7443465" y="224412"/>
                </a:cubicBezTo>
                <a:cubicBezTo>
                  <a:pt x="7441173" y="228860"/>
                  <a:pt x="7438477" y="233038"/>
                  <a:pt x="7435782" y="237216"/>
                </a:cubicBezTo>
                <a:cubicBezTo>
                  <a:pt x="7432952" y="241394"/>
                  <a:pt x="7429987" y="245438"/>
                  <a:pt x="7426886" y="249212"/>
                </a:cubicBezTo>
                <a:cubicBezTo>
                  <a:pt x="7423787" y="252986"/>
                  <a:pt x="7420417" y="256759"/>
                  <a:pt x="7416778" y="260264"/>
                </a:cubicBezTo>
                <a:cubicBezTo>
                  <a:pt x="7413273" y="263768"/>
                  <a:pt x="7409500" y="267138"/>
                  <a:pt x="7405725" y="270372"/>
                </a:cubicBezTo>
                <a:cubicBezTo>
                  <a:pt x="7401817" y="273607"/>
                  <a:pt x="7397909" y="276572"/>
                  <a:pt x="7393730" y="279268"/>
                </a:cubicBezTo>
                <a:cubicBezTo>
                  <a:pt x="7389552" y="282098"/>
                  <a:pt x="7385239" y="284659"/>
                  <a:pt x="7380926" y="286951"/>
                </a:cubicBezTo>
                <a:cubicBezTo>
                  <a:pt x="7376478" y="289242"/>
                  <a:pt x="7372030" y="291398"/>
                  <a:pt x="7367448" y="293420"/>
                </a:cubicBezTo>
                <a:cubicBezTo>
                  <a:pt x="7362865" y="295442"/>
                  <a:pt x="7358148" y="297059"/>
                  <a:pt x="7353296" y="298407"/>
                </a:cubicBezTo>
                <a:cubicBezTo>
                  <a:pt x="7348578" y="299890"/>
                  <a:pt x="7343726" y="301103"/>
                  <a:pt x="7338739" y="302046"/>
                </a:cubicBezTo>
                <a:cubicBezTo>
                  <a:pt x="7333887" y="302990"/>
                  <a:pt x="7328900" y="303798"/>
                  <a:pt x="7323913" y="304203"/>
                </a:cubicBezTo>
                <a:cubicBezTo>
                  <a:pt x="7318926" y="304607"/>
                  <a:pt x="7313939" y="304877"/>
                  <a:pt x="7308952" y="304877"/>
                </a:cubicBezTo>
                <a:lnTo>
                  <a:pt x="152438" y="304877"/>
                </a:lnTo>
                <a:cubicBezTo>
                  <a:pt x="147451" y="304877"/>
                  <a:pt x="142464" y="304607"/>
                  <a:pt x="137478" y="304203"/>
                </a:cubicBezTo>
                <a:cubicBezTo>
                  <a:pt x="132491" y="303663"/>
                  <a:pt x="127504" y="302990"/>
                  <a:pt x="122652" y="302046"/>
                </a:cubicBezTo>
                <a:cubicBezTo>
                  <a:pt x="117799" y="301103"/>
                  <a:pt x="112947" y="299890"/>
                  <a:pt x="108095" y="298407"/>
                </a:cubicBezTo>
                <a:cubicBezTo>
                  <a:pt x="103378" y="296924"/>
                  <a:pt x="98660" y="295307"/>
                  <a:pt x="93943" y="293420"/>
                </a:cubicBezTo>
                <a:cubicBezTo>
                  <a:pt x="89360" y="291533"/>
                  <a:pt x="84778" y="289377"/>
                  <a:pt x="80465" y="286951"/>
                </a:cubicBezTo>
                <a:cubicBezTo>
                  <a:pt x="76017" y="284659"/>
                  <a:pt x="71839" y="281964"/>
                  <a:pt x="67661" y="279268"/>
                </a:cubicBezTo>
                <a:cubicBezTo>
                  <a:pt x="63482" y="276572"/>
                  <a:pt x="59439" y="273472"/>
                  <a:pt x="55665" y="270372"/>
                </a:cubicBezTo>
                <a:cubicBezTo>
                  <a:pt x="51756" y="267138"/>
                  <a:pt x="48117" y="263903"/>
                  <a:pt x="44613" y="260264"/>
                </a:cubicBezTo>
                <a:cubicBezTo>
                  <a:pt x="41108" y="256759"/>
                  <a:pt x="37739" y="252986"/>
                  <a:pt x="34504" y="249212"/>
                </a:cubicBezTo>
                <a:cubicBezTo>
                  <a:pt x="31269" y="245303"/>
                  <a:pt x="28304" y="241394"/>
                  <a:pt x="25609" y="237216"/>
                </a:cubicBezTo>
                <a:cubicBezTo>
                  <a:pt x="22778" y="233038"/>
                  <a:pt x="20217" y="228725"/>
                  <a:pt x="17926" y="224412"/>
                </a:cubicBezTo>
                <a:cubicBezTo>
                  <a:pt x="15635" y="219964"/>
                  <a:pt x="13478" y="215516"/>
                  <a:pt x="11456" y="210934"/>
                </a:cubicBezTo>
                <a:cubicBezTo>
                  <a:pt x="9570" y="206351"/>
                  <a:pt x="7817" y="201634"/>
                  <a:pt x="6470" y="196782"/>
                </a:cubicBezTo>
                <a:cubicBezTo>
                  <a:pt x="5122" y="191929"/>
                  <a:pt x="3774" y="187212"/>
                  <a:pt x="2830" y="182225"/>
                </a:cubicBezTo>
                <a:cubicBezTo>
                  <a:pt x="1887" y="177373"/>
                  <a:pt x="1078" y="172386"/>
                  <a:pt x="674" y="167399"/>
                </a:cubicBezTo>
                <a:cubicBezTo>
                  <a:pt x="135" y="162412"/>
                  <a:pt x="0" y="157425"/>
                  <a:pt x="0" y="152438"/>
                </a:cubicBezTo>
                <a:lnTo>
                  <a:pt x="0" y="152438"/>
                </a:lnTo>
                <a:cubicBezTo>
                  <a:pt x="0" y="147451"/>
                  <a:pt x="270" y="142464"/>
                  <a:pt x="674" y="137477"/>
                </a:cubicBezTo>
                <a:cubicBezTo>
                  <a:pt x="1213" y="132491"/>
                  <a:pt x="1887" y="127504"/>
                  <a:pt x="2830" y="122651"/>
                </a:cubicBezTo>
                <a:cubicBezTo>
                  <a:pt x="3774" y="117799"/>
                  <a:pt x="4987" y="112947"/>
                  <a:pt x="6470" y="108095"/>
                </a:cubicBezTo>
                <a:cubicBezTo>
                  <a:pt x="7952" y="103243"/>
                  <a:pt x="9570" y="98660"/>
                  <a:pt x="11456" y="93943"/>
                </a:cubicBezTo>
                <a:cubicBezTo>
                  <a:pt x="13343" y="89360"/>
                  <a:pt x="15500" y="84778"/>
                  <a:pt x="17926" y="80465"/>
                </a:cubicBezTo>
                <a:cubicBezTo>
                  <a:pt x="20352" y="76152"/>
                  <a:pt x="22913" y="71839"/>
                  <a:pt x="25609" y="67660"/>
                </a:cubicBezTo>
                <a:cubicBezTo>
                  <a:pt x="28439" y="63482"/>
                  <a:pt x="31404" y="59439"/>
                  <a:pt x="34504" y="55665"/>
                </a:cubicBezTo>
                <a:cubicBezTo>
                  <a:pt x="37739" y="51756"/>
                  <a:pt x="40974" y="48117"/>
                  <a:pt x="44613" y="44613"/>
                </a:cubicBezTo>
                <a:cubicBezTo>
                  <a:pt x="48117" y="41108"/>
                  <a:pt x="51891" y="37739"/>
                  <a:pt x="55665" y="34504"/>
                </a:cubicBezTo>
                <a:cubicBezTo>
                  <a:pt x="59574" y="31269"/>
                  <a:pt x="63482" y="28304"/>
                  <a:pt x="67661" y="25608"/>
                </a:cubicBezTo>
                <a:cubicBezTo>
                  <a:pt x="71839" y="22913"/>
                  <a:pt x="76152" y="20217"/>
                  <a:pt x="80465" y="17926"/>
                </a:cubicBezTo>
                <a:cubicBezTo>
                  <a:pt x="84778" y="15635"/>
                  <a:pt x="89360" y="13478"/>
                  <a:pt x="93943" y="11456"/>
                </a:cubicBezTo>
                <a:cubicBezTo>
                  <a:pt x="98526" y="9570"/>
                  <a:pt x="103243" y="7817"/>
                  <a:pt x="108095" y="6469"/>
                </a:cubicBezTo>
                <a:cubicBezTo>
                  <a:pt x="112812" y="4987"/>
                  <a:pt x="117665" y="3774"/>
                  <a:pt x="122652" y="2830"/>
                </a:cubicBezTo>
                <a:cubicBezTo>
                  <a:pt x="127504" y="1887"/>
                  <a:pt x="132491" y="1078"/>
                  <a:pt x="137478" y="674"/>
                </a:cubicBezTo>
                <a:cubicBezTo>
                  <a:pt x="142464" y="135"/>
                  <a:pt x="147451" y="0"/>
                  <a:pt x="152438" y="0"/>
                </a:cubicBezTo>
                <a:close/>
              </a:path>
            </a:pathLst>
          </a:custGeom>
          <a:solidFill>
            <a:schemeClr val="tx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1800E64-B76D-BAA0-58B9-09A5A5DA980F}"/>
              </a:ext>
              <a:ext uri="{C183D7F6-B498-43B3-948B-1728B52AA6E4}">
                <adec:decorative xmlns:adec="http://schemas.microsoft.com/office/drawing/2017/decorative" val="1"/>
              </a:ext>
            </a:extLst>
          </p:cNvPr>
          <p:cNvSpPr/>
          <p:nvPr/>
        </p:nvSpPr>
        <p:spPr>
          <a:xfrm>
            <a:off x="545623" y="4640672"/>
            <a:ext cx="7707771" cy="304876"/>
          </a:xfrm>
          <a:custGeom>
            <a:avLst/>
            <a:gdLst>
              <a:gd name="connsiteX0" fmla="*/ 152438 w 7707771"/>
              <a:gd name="connsiteY0" fmla="*/ 0 h 304876"/>
              <a:gd name="connsiteX1" fmla="*/ 7555334 w 7707771"/>
              <a:gd name="connsiteY1" fmla="*/ 0 h 304876"/>
              <a:gd name="connsiteX2" fmla="*/ 7570294 w 7707771"/>
              <a:gd name="connsiteY2" fmla="*/ 674 h 304876"/>
              <a:gd name="connsiteX3" fmla="*/ 7585120 w 7707771"/>
              <a:gd name="connsiteY3" fmla="*/ 2830 h 304876"/>
              <a:gd name="connsiteX4" fmla="*/ 7599677 w 7707771"/>
              <a:gd name="connsiteY4" fmla="*/ 6469 h 304876"/>
              <a:gd name="connsiteX5" fmla="*/ 7613829 w 7707771"/>
              <a:gd name="connsiteY5" fmla="*/ 11456 h 304876"/>
              <a:gd name="connsiteX6" fmla="*/ 7627307 w 7707771"/>
              <a:gd name="connsiteY6" fmla="*/ 17926 h 304876"/>
              <a:gd name="connsiteX7" fmla="*/ 7640111 w 7707771"/>
              <a:gd name="connsiteY7" fmla="*/ 25608 h 304876"/>
              <a:gd name="connsiteX8" fmla="*/ 7652107 w 7707771"/>
              <a:gd name="connsiteY8" fmla="*/ 34504 h 304876"/>
              <a:gd name="connsiteX9" fmla="*/ 7663159 w 7707771"/>
              <a:gd name="connsiteY9" fmla="*/ 44613 h 304876"/>
              <a:gd name="connsiteX10" fmla="*/ 7673268 w 7707771"/>
              <a:gd name="connsiteY10" fmla="*/ 55665 h 304876"/>
              <a:gd name="connsiteX11" fmla="*/ 7682163 w 7707771"/>
              <a:gd name="connsiteY11" fmla="*/ 67660 h 304876"/>
              <a:gd name="connsiteX12" fmla="*/ 7689846 w 7707771"/>
              <a:gd name="connsiteY12" fmla="*/ 80465 h 304876"/>
              <a:gd name="connsiteX13" fmla="*/ 7696315 w 7707771"/>
              <a:gd name="connsiteY13" fmla="*/ 93943 h 304876"/>
              <a:gd name="connsiteX14" fmla="*/ 7701302 w 7707771"/>
              <a:gd name="connsiteY14" fmla="*/ 108095 h 304876"/>
              <a:gd name="connsiteX15" fmla="*/ 7704941 w 7707771"/>
              <a:gd name="connsiteY15" fmla="*/ 122651 h 304876"/>
              <a:gd name="connsiteX16" fmla="*/ 7707098 w 7707771"/>
              <a:gd name="connsiteY16" fmla="*/ 137477 h 304876"/>
              <a:gd name="connsiteX17" fmla="*/ 7707772 w 7707771"/>
              <a:gd name="connsiteY17" fmla="*/ 152438 h 304876"/>
              <a:gd name="connsiteX18" fmla="*/ 7707772 w 7707771"/>
              <a:gd name="connsiteY18" fmla="*/ 152438 h 304876"/>
              <a:gd name="connsiteX19" fmla="*/ 7707098 w 7707771"/>
              <a:gd name="connsiteY19" fmla="*/ 167399 h 304876"/>
              <a:gd name="connsiteX20" fmla="*/ 7704941 w 7707771"/>
              <a:gd name="connsiteY20" fmla="*/ 182225 h 304876"/>
              <a:gd name="connsiteX21" fmla="*/ 7701302 w 7707771"/>
              <a:gd name="connsiteY21" fmla="*/ 196781 h 304876"/>
              <a:gd name="connsiteX22" fmla="*/ 7696315 w 7707771"/>
              <a:gd name="connsiteY22" fmla="*/ 210934 h 304876"/>
              <a:gd name="connsiteX23" fmla="*/ 7689846 w 7707771"/>
              <a:gd name="connsiteY23" fmla="*/ 224412 h 304876"/>
              <a:gd name="connsiteX24" fmla="*/ 7682163 w 7707771"/>
              <a:gd name="connsiteY24" fmla="*/ 237216 h 304876"/>
              <a:gd name="connsiteX25" fmla="*/ 7673268 w 7707771"/>
              <a:gd name="connsiteY25" fmla="*/ 249212 h 304876"/>
              <a:gd name="connsiteX26" fmla="*/ 7663159 w 7707771"/>
              <a:gd name="connsiteY26" fmla="*/ 260264 h 304876"/>
              <a:gd name="connsiteX27" fmla="*/ 7652107 w 7707771"/>
              <a:gd name="connsiteY27" fmla="*/ 270372 h 304876"/>
              <a:gd name="connsiteX28" fmla="*/ 7640111 w 7707771"/>
              <a:gd name="connsiteY28" fmla="*/ 279268 h 304876"/>
              <a:gd name="connsiteX29" fmla="*/ 7627307 w 7707771"/>
              <a:gd name="connsiteY29" fmla="*/ 286951 h 304876"/>
              <a:gd name="connsiteX30" fmla="*/ 7613829 w 7707771"/>
              <a:gd name="connsiteY30" fmla="*/ 293420 h 304876"/>
              <a:gd name="connsiteX31" fmla="*/ 7599677 w 7707771"/>
              <a:gd name="connsiteY31" fmla="*/ 298407 h 304876"/>
              <a:gd name="connsiteX32" fmla="*/ 7585120 w 7707771"/>
              <a:gd name="connsiteY32" fmla="*/ 302046 h 304876"/>
              <a:gd name="connsiteX33" fmla="*/ 7570294 w 7707771"/>
              <a:gd name="connsiteY33" fmla="*/ 304203 h 304876"/>
              <a:gd name="connsiteX34" fmla="*/ 7555334 w 7707771"/>
              <a:gd name="connsiteY34" fmla="*/ 304877 h 304876"/>
              <a:gd name="connsiteX35" fmla="*/ 152438 w 7707771"/>
              <a:gd name="connsiteY35" fmla="*/ 304877 h 304876"/>
              <a:gd name="connsiteX36" fmla="*/ 137478 w 7707771"/>
              <a:gd name="connsiteY36" fmla="*/ 304203 h 304876"/>
              <a:gd name="connsiteX37" fmla="*/ 122652 w 7707771"/>
              <a:gd name="connsiteY37" fmla="*/ 302046 h 304876"/>
              <a:gd name="connsiteX38" fmla="*/ 108095 w 7707771"/>
              <a:gd name="connsiteY38" fmla="*/ 298407 h 304876"/>
              <a:gd name="connsiteX39" fmla="*/ 93943 w 7707771"/>
              <a:gd name="connsiteY39" fmla="*/ 293420 h 304876"/>
              <a:gd name="connsiteX40" fmla="*/ 80465 w 7707771"/>
              <a:gd name="connsiteY40" fmla="*/ 286951 h 304876"/>
              <a:gd name="connsiteX41" fmla="*/ 67661 w 7707771"/>
              <a:gd name="connsiteY41" fmla="*/ 279268 h 304876"/>
              <a:gd name="connsiteX42" fmla="*/ 55665 w 7707771"/>
              <a:gd name="connsiteY42" fmla="*/ 270372 h 304876"/>
              <a:gd name="connsiteX43" fmla="*/ 44613 w 7707771"/>
              <a:gd name="connsiteY43" fmla="*/ 260264 h 304876"/>
              <a:gd name="connsiteX44" fmla="*/ 34504 w 7707771"/>
              <a:gd name="connsiteY44" fmla="*/ 249212 h 304876"/>
              <a:gd name="connsiteX45" fmla="*/ 25609 w 7707771"/>
              <a:gd name="connsiteY45" fmla="*/ 237216 h 304876"/>
              <a:gd name="connsiteX46" fmla="*/ 17926 w 7707771"/>
              <a:gd name="connsiteY46" fmla="*/ 224412 h 304876"/>
              <a:gd name="connsiteX47" fmla="*/ 11456 w 7707771"/>
              <a:gd name="connsiteY47" fmla="*/ 210934 h 304876"/>
              <a:gd name="connsiteX48" fmla="*/ 6470 w 7707771"/>
              <a:gd name="connsiteY48" fmla="*/ 196781 h 304876"/>
              <a:gd name="connsiteX49" fmla="*/ 2830 w 7707771"/>
              <a:gd name="connsiteY49" fmla="*/ 182225 h 304876"/>
              <a:gd name="connsiteX50" fmla="*/ 674 w 7707771"/>
              <a:gd name="connsiteY50" fmla="*/ 167399 h 304876"/>
              <a:gd name="connsiteX51" fmla="*/ 0 w 7707771"/>
              <a:gd name="connsiteY51" fmla="*/ 152438 h 304876"/>
              <a:gd name="connsiteX52" fmla="*/ 0 w 7707771"/>
              <a:gd name="connsiteY52" fmla="*/ 152438 h 304876"/>
              <a:gd name="connsiteX53" fmla="*/ 674 w 7707771"/>
              <a:gd name="connsiteY53" fmla="*/ 137477 h 304876"/>
              <a:gd name="connsiteX54" fmla="*/ 2830 w 7707771"/>
              <a:gd name="connsiteY54" fmla="*/ 122651 h 304876"/>
              <a:gd name="connsiteX55" fmla="*/ 6470 w 7707771"/>
              <a:gd name="connsiteY55" fmla="*/ 108095 h 304876"/>
              <a:gd name="connsiteX56" fmla="*/ 11456 w 7707771"/>
              <a:gd name="connsiteY56" fmla="*/ 93943 h 304876"/>
              <a:gd name="connsiteX57" fmla="*/ 17926 w 7707771"/>
              <a:gd name="connsiteY57" fmla="*/ 80465 h 304876"/>
              <a:gd name="connsiteX58" fmla="*/ 25609 w 7707771"/>
              <a:gd name="connsiteY58" fmla="*/ 67660 h 304876"/>
              <a:gd name="connsiteX59" fmla="*/ 34504 w 7707771"/>
              <a:gd name="connsiteY59" fmla="*/ 55665 h 304876"/>
              <a:gd name="connsiteX60" fmla="*/ 44613 w 7707771"/>
              <a:gd name="connsiteY60" fmla="*/ 44613 h 304876"/>
              <a:gd name="connsiteX61" fmla="*/ 55665 w 7707771"/>
              <a:gd name="connsiteY61" fmla="*/ 34504 h 304876"/>
              <a:gd name="connsiteX62" fmla="*/ 67661 w 7707771"/>
              <a:gd name="connsiteY62" fmla="*/ 25608 h 304876"/>
              <a:gd name="connsiteX63" fmla="*/ 80465 w 7707771"/>
              <a:gd name="connsiteY63" fmla="*/ 17926 h 304876"/>
              <a:gd name="connsiteX64" fmla="*/ 93943 w 7707771"/>
              <a:gd name="connsiteY64" fmla="*/ 11456 h 304876"/>
              <a:gd name="connsiteX65" fmla="*/ 108095 w 7707771"/>
              <a:gd name="connsiteY65" fmla="*/ 6469 h 304876"/>
              <a:gd name="connsiteX66" fmla="*/ 122652 w 7707771"/>
              <a:gd name="connsiteY66" fmla="*/ 2830 h 304876"/>
              <a:gd name="connsiteX67" fmla="*/ 137478 w 7707771"/>
              <a:gd name="connsiteY67" fmla="*/ 674 h 304876"/>
              <a:gd name="connsiteX68" fmla="*/ 152438 w 7707771"/>
              <a:gd name="connsiteY68" fmla="*/ 0 h 3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707771" h="304876">
                <a:moveTo>
                  <a:pt x="152438" y="0"/>
                </a:moveTo>
                <a:lnTo>
                  <a:pt x="7555334" y="0"/>
                </a:lnTo>
                <a:cubicBezTo>
                  <a:pt x="7560321" y="0"/>
                  <a:pt x="7565308" y="269"/>
                  <a:pt x="7570294" y="674"/>
                </a:cubicBezTo>
                <a:cubicBezTo>
                  <a:pt x="7575281" y="1213"/>
                  <a:pt x="7580268" y="1887"/>
                  <a:pt x="7585120" y="2830"/>
                </a:cubicBezTo>
                <a:cubicBezTo>
                  <a:pt x="7589973" y="3774"/>
                  <a:pt x="7594825" y="4987"/>
                  <a:pt x="7599677" y="6469"/>
                </a:cubicBezTo>
                <a:cubicBezTo>
                  <a:pt x="7604529" y="7952"/>
                  <a:pt x="7609112" y="9569"/>
                  <a:pt x="7613829" y="11456"/>
                </a:cubicBezTo>
                <a:cubicBezTo>
                  <a:pt x="7618547" y="13343"/>
                  <a:pt x="7622994" y="15500"/>
                  <a:pt x="7627307" y="17926"/>
                </a:cubicBezTo>
                <a:cubicBezTo>
                  <a:pt x="7631755" y="20217"/>
                  <a:pt x="7635933" y="22913"/>
                  <a:pt x="7640111" y="25608"/>
                </a:cubicBezTo>
                <a:cubicBezTo>
                  <a:pt x="7644289" y="28304"/>
                  <a:pt x="7648333" y="31404"/>
                  <a:pt x="7652107" y="34504"/>
                </a:cubicBezTo>
                <a:cubicBezTo>
                  <a:pt x="7656015" y="37739"/>
                  <a:pt x="7659655" y="40974"/>
                  <a:pt x="7663159" y="44613"/>
                </a:cubicBezTo>
                <a:cubicBezTo>
                  <a:pt x="7666664" y="48117"/>
                  <a:pt x="7670033" y="51891"/>
                  <a:pt x="7673268" y="55665"/>
                </a:cubicBezTo>
                <a:cubicBezTo>
                  <a:pt x="7676503" y="59574"/>
                  <a:pt x="7679467" y="63482"/>
                  <a:pt x="7682163" y="67660"/>
                </a:cubicBezTo>
                <a:cubicBezTo>
                  <a:pt x="7684994" y="71839"/>
                  <a:pt x="7687555" y="76152"/>
                  <a:pt x="7689846" y="80465"/>
                </a:cubicBezTo>
                <a:cubicBezTo>
                  <a:pt x="7692137" y="84778"/>
                  <a:pt x="7694294" y="89360"/>
                  <a:pt x="7696315" y="93943"/>
                </a:cubicBezTo>
                <a:cubicBezTo>
                  <a:pt x="7698202" y="98526"/>
                  <a:pt x="7699954" y="103243"/>
                  <a:pt x="7701302" y="108095"/>
                </a:cubicBezTo>
                <a:cubicBezTo>
                  <a:pt x="7702650" y="112947"/>
                  <a:pt x="7703998" y="117665"/>
                  <a:pt x="7704941" y="122651"/>
                </a:cubicBezTo>
                <a:cubicBezTo>
                  <a:pt x="7705885" y="127504"/>
                  <a:pt x="7706694" y="132490"/>
                  <a:pt x="7707098" y="137477"/>
                </a:cubicBezTo>
                <a:cubicBezTo>
                  <a:pt x="7707637" y="142464"/>
                  <a:pt x="7707772" y="147451"/>
                  <a:pt x="7707772" y="152438"/>
                </a:cubicBezTo>
                <a:lnTo>
                  <a:pt x="7707772" y="152438"/>
                </a:lnTo>
                <a:cubicBezTo>
                  <a:pt x="7707772" y="157425"/>
                  <a:pt x="7707502" y="162412"/>
                  <a:pt x="7707098" y="167399"/>
                </a:cubicBezTo>
                <a:cubicBezTo>
                  <a:pt x="7706559" y="172386"/>
                  <a:pt x="7705885" y="177373"/>
                  <a:pt x="7704941" y="182225"/>
                </a:cubicBezTo>
                <a:cubicBezTo>
                  <a:pt x="7703998" y="187077"/>
                  <a:pt x="7702785" y="191929"/>
                  <a:pt x="7701302" y="196781"/>
                </a:cubicBezTo>
                <a:cubicBezTo>
                  <a:pt x="7699820" y="201499"/>
                  <a:pt x="7698202" y="206216"/>
                  <a:pt x="7696315" y="210934"/>
                </a:cubicBezTo>
                <a:cubicBezTo>
                  <a:pt x="7694429" y="215516"/>
                  <a:pt x="7692272" y="220099"/>
                  <a:pt x="7689846" y="224412"/>
                </a:cubicBezTo>
                <a:cubicBezTo>
                  <a:pt x="7687555" y="228860"/>
                  <a:pt x="7684859" y="233038"/>
                  <a:pt x="7682163" y="237216"/>
                </a:cubicBezTo>
                <a:cubicBezTo>
                  <a:pt x="7679333" y="241394"/>
                  <a:pt x="7676368" y="245438"/>
                  <a:pt x="7673268" y="249212"/>
                </a:cubicBezTo>
                <a:cubicBezTo>
                  <a:pt x="7670033" y="253120"/>
                  <a:pt x="7666798" y="256759"/>
                  <a:pt x="7663159" y="260264"/>
                </a:cubicBezTo>
                <a:cubicBezTo>
                  <a:pt x="7659655" y="263768"/>
                  <a:pt x="7655881" y="267138"/>
                  <a:pt x="7652107" y="270372"/>
                </a:cubicBezTo>
                <a:cubicBezTo>
                  <a:pt x="7648198" y="273607"/>
                  <a:pt x="7644289" y="276572"/>
                  <a:pt x="7640111" y="279268"/>
                </a:cubicBezTo>
                <a:cubicBezTo>
                  <a:pt x="7635933" y="282098"/>
                  <a:pt x="7631620" y="284659"/>
                  <a:pt x="7627307" y="286951"/>
                </a:cubicBezTo>
                <a:cubicBezTo>
                  <a:pt x="7622994" y="289242"/>
                  <a:pt x="7618412" y="291398"/>
                  <a:pt x="7613829" y="293420"/>
                </a:cubicBezTo>
                <a:cubicBezTo>
                  <a:pt x="7609247" y="295307"/>
                  <a:pt x="7604529" y="297059"/>
                  <a:pt x="7599677" y="298407"/>
                </a:cubicBezTo>
                <a:cubicBezTo>
                  <a:pt x="7594825" y="299890"/>
                  <a:pt x="7590107" y="301103"/>
                  <a:pt x="7585120" y="302046"/>
                </a:cubicBezTo>
                <a:cubicBezTo>
                  <a:pt x="7580268" y="302990"/>
                  <a:pt x="7575281" y="303798"/>
                  <a:pt x="7570294" y="304203"/>
                </a:cubicBezTo>
                <a:cubicBezTo>
                  <a:pt x="7565308" y="304742"/>
                  <a:pt x="7560321" y="304877"/>
                  <a:pt x="7555334" y="304877"/>
                </a:cubicBezTo>
                <a:lnTo>
                  <a:pt x="152438" y="304877"/>
                </a:lnTo>
                <a:cubicBezTo>
                  <a:pt x="147451" y="304877"/>
                  <a:pt x="142464" y="304607"/>
                  <a:pt x="137478" y="304203"/>
                </a:cubicBezTo>
                <a:cubicBezTo>
                  <a:pt x="132491" y="303664"/>
                  <a:pt x="127504" y="302990"/>
                  <a:pt x="122652" y="302046"/>
                </a:cubicBezTo>
                <a:cubicBezTo>
                  <a:pt x="117799" y="301103"/>
                  <a:pt x="112947" y="299890"/>
                  <a:pt x="108095" y="298407"/>
                </a:cubicBezTo>
                <a:cubicBezTo>
                  <a:pt x="103378" y="296924"/>
                  <a:pt x="98660" y="295307"/>
                  <a:pt x="93943" y="293420"/>
                </a:cubicBezTo>
                <a:cubicBezTo>
                  <a:pt x="89360" y="291533"/>
                  <a:pt x="84778" y="289377"/>
                  <a:pt x="80465" y="286951"/>
                </a:cubicBezTo>
                <a:cubicBezTo>
                  <a:pt x="76152" y="284525"/>
                  <a:pt x="71839" y="281964"/>
                  <a:pt x="67661" y="279268"/>
                </a:cubicBezTo>
                <a:cubicBezTo>
                  <a:pt x="63482" y="276572"/>
                  <a:pt x="59439" y="273472"/>
                  <a:pt x="55665" y="270372"/>
                </a:cubicBezTo>
                <a:cubicBezTo>
                  <a:pt x="51756" y="267138"/>
                  <a:pt x="48117" y="263903"/>
                  <a:pt x="44613" y="260264"/>
                </a:cubicBezTo>
                <a:cubicBezTo>
                  <a:pt x="41108" y="256759"/>
                  <a:pt x="37739" y="252985"/>
                  <a:pt x="34504" y="249212"/>
                </a:cubicBezTo>
                <a:cubicBezTo>
                  <a:pt x="31269" y="245303"/>
                  <a:pt x="28304" y="241394"/>
                  <a:pt x="25609" y="237216"/>
                </a:cubicBezTo>
                <a:cubicBezTo>
                  <a:pt x="22778" y="233038"/>
                  <a:pt x="20217" y="228725"/>
                  <a:pt x="17926" y="224412"/>
                </a:cubicBezTo>
                <a:cubicBezTo>
                  <a:pt x="15635" y="219964"/>
                  <a:pt x="13478" y="215516"/>
                  <a:pt x="11456" y="210934"/>
                </a:cubicBezTo>
                <a:cubicBezTo>
                  <a:pt x="9570" y="206351"/>
                  <a:pt x="7817" y="201634"/>
                  <a:pt x="6470" y="196781"/>
                </a:cubicBezTo>
                <a:cubicBezTo>
                  <a:pt x="4987" y="192064"/>
                  <a:pt x="3774" y="187212"/>
                  <a:pt x="2830" y="182225"/>
                </a:cubicBezTo>
                <a:cubicBezTo>
                  <a:pt x="1887" y="177238"/>
                  <a:pt x="1078" y="172386"/>
                  <a:pt x="674" y="167399"/>
                </a:cubicBezTo>
                <a:cubicBezTo>
                  <a:pt x="135" y="162412"/>
                  <a:pt x="0" y="157425"/>
                  <a:pt x="0" y="152438"/>
                </a:cubicBezTo>
                <a:lnTo>
                  <a:pt x="0" y="152438"/>
                </a:lnTo>
                <a:cubicBezTo>
                  <a:pt x="0" y="147451"/>
                  <a:pt x="270" y="142464"/>
                  <a:pt x="674" y="137477"/>
                </a:cubicBezTo>
                <a:cubicBezTo>
                  <a:pt x="1213" y="132490"/>
                  <a:pt x="1887" y="127504"/>
                  <a:pt x="2830" y="122651"/>
                </a:cubicBezTo>
                <a:cubicBezTo>
                  <a:pt x="3774" y="117799"/>
                  <a:pt x="4987" y="112947"/>
                  <a:pt x="6470" y="108095"/>
                </a:cubicBezTo>
                <a:cubicBezTo>
                  <a:pt x="7952" y="103378"/>
                  <a:pt x="9570" y="98660"/>
                  <a:pt x="11456" y="93943"/>
                </a:cubicBezTo>
                <a:cubicBezTo>
                  <a:pt x="13343" y="89360"/>
                  <a:pt x="15500" y="84778"/>
                  <a:pt x="17926" y="80465"/>
                </a:cubicBezTo>
                <a:cubicBezTo>
                  <a:pt x="20217" y="76017"/>
                  <a:pt x="22913" y="71839"/>
                  <a:pt x="25609" y="67660"/>
                </a:cubicBezTo>
                <a:cubicBezTo>
                  <a:pt x="28439" y="63482"/>
                  <a:pt x="31404" y="59439"/>
                  <a:pt x="34504" y="55665"/>
                </a:cubicBezTo>
                <a:cubicBezTo>
                  <a:pt x="37739" y="51756"/>
                  <a:pt x="40974" y="48117"/>
                  <a:pt x="44613" y="44613"/>
                </a:cubicBezTo>
                <a:cubicBezTo>
                  <a:pt x="48117" y="41108"/>
                  <a:pt x="51891" y="37739"/>
                  <a:pt x="55665" y="34504"/>
                </a:cubicBezTo>
                <a:cubicBezTo>
                  <a:pt x="59574" y="31269"/>
                  <a:pt x="63482" y="28304"/>
                  <a:pt x="67661" y="25608"/>
                </a:cubicBezTo>
                <a:cubicBezTo>
                  <a:pt x="71839" y="22778"/>
                  <a:pt x="76152" y="20217"/>
                  <a:pt x="80465" y="17926"/>
                </a:cubicBezTo>
                <a:cubicBezTo>
                  <a:pt x="84913" y="15635"/>
                  <a:pt x="89360" y="13478"/>
                  <a:pt x="93943" y="11456"/>
                </a:cubicBezTo>
                <a:cubicBezTo>
                  <a:pt x="98526" y="9569"/>
                  <a:pt x="103243" y="7817"/>
                  <a:pt x="108095" y="6469"/>
                </a:cubicBezTo>
                <a:cubicBezTo>
                  <a:pt x="112812" y="4987"/>
                  <a:pt x="117665" y="3774"/>
                  <a:pt x="122652" y="2830"/>
                </a:cubicBezTo>
                <a:cubicBezTo>
                  <a:pt x="127504" y="1887"/>
                  <a:pt x="132491" y="1078"/>
                  <a:pt x="137478" y="674"/>
                </a:cubicBezTo>
                <a:cubicBezTo>
                  <a:pt x="142464" y="135"/>
                  <a:pt x="147451" y="0"/>
                  <a:pt x="152438" y="0"/>
                </a:cubicBezTo>
                <a:close/>
              </a:path>
            </a:pathLst>
          </a:custGeom>
          <a:solidFill>
            <a:schemeClr val="tx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24F1BDF-5C3D-CBF1-6EEB-7903160F9104}"/>
              </a:ext>
              <a:ext uri="{C183D7F6-B498-43B3-948B-1728B52AA6E4}">
                <adec:decorative xmlns:adec="http://schemas.microsoft.com/office/drawing/2017/decorative" val="1"/>
              </a:ext>
            </a:extLst>
          </p:cNvPr>
          <p:cNvSpPr/>
          <p:nvPr/>
        </p:nvSpPr>
        <p:spPr>
          <a:xfrm>
            <a:off x="545623" y="5423889"/>
            <a:ext cx="8036370" cy="304876"/>
          </a:xfrm>
          <a:custGeom>
            <a:avLst/>
            <a:gdLst>
              <a:gd name="connsiteX0" fmla="*/ 152438 w 8036370"/>
              <a:gd name="connsiteY0" fmla="*/ 0 h 304876"/>
              <a:gd name="connsiteX1" fmla="*/ 7883932 w 8036370"/>
              <a:gd name="connsiteY1" fmla="*/ 0 h 304876"/>
              <a:gd name="connsiteX2" fmla="*/ 7898893 w 8036370"/>
              <a:gd name="connsiteY2" fmla="*/ 674 h 304876"/>
              <a:gd name="connsiteX3" fmla="*/ 7913718 w 8036370"/>
              <a:gd name="connsiteY3" fmla="*/ 2830 h 304876"/>
              <a:gd name="connsiteX4" fmla="*/ 7928275 w 8036370"/>
              <a:gd name="connsiteY4" fmla="*/ 6469 h 304876"/>
              <a:gd name="connsiteX5" fmla="*/ 7942427 w 8036370"/>
              <a:gd name="connsiteY5" fmla="*/ 11456 h 304876"/>
              <a:gd name="connsiteX6" fmla="*/ 7955905 w 8036370"/>
              <a:gd name="connsiteY6" fmla="*/ 17926 h 304876"/>
              <a:gd name="connsiteX7" fmla="*/ 7968710 w 8036370"/>
              <a:gd name="connsiteY7" fmla="*/ 25608 h 304876"/>
              <a:gd name="connsiteX8" fmla="*/ 7980705 w 8036370"/>
              <a:gd name="connsiteY8" fmla="*/ 34504 h 304876"/>
              <a:gd name="connsiteX9" fmla="*/ 7991758 w 8036370"/>
              <a:gd name="connsiteY9" fmla="*/ 44613 h 304876"/>
              <a:gd name="connsiteX10" fmla="*/ 8001866 w 8036370"/>
              <a:gd name="connsiteY10" fmla="*/ 55665 h 304876"/>
              <a:gd name="connsiteX11" fmla="*/ 8010761 w 8036370"/>
              <a:gd name="connsiteY11" fmla="*/ 67660 h 304876"/>
              <a:gd name="connsiteX12" fmla="*/ 8018444 w 8036370"/>
              <a:gd name="connsiteY12" fmla="*/ 80465 h 304876"/>
              <a:gd name="connsiteX13" fmla="*/ 8024913 w 8036370"/>
              <a:gd name="connsiteY13" fmla="*/ 93943 h 304876"/>
              <a:gd name="connsiteX14" fmla="*/ 8029900 w 8036370"/>
              <a:gd name="connsiteY14" fmla="*/ 108095 h 304876"/>
              <a:gd name="connsiteX15" fmla="*/ 8033540 w 8036370"/>
              <a:gd name="connsiteY15" fmla="*/ 122651 h 304876"/>
              <a:gd name="connsiteX16" fmla="*/ 8035696 w 8036370"/>
              <a:gd name="connsiteY16" fmla="*/ 137477 h 304876"/>
              <a:gd name="connsiteX17" fmla="*/ 8036370 w 8036370"/>
              <a:gd name="connsiteY17" fmla="*/ 152438 h 304876"/>
              <a:gd name="connsiteX18" fmla="*/ 8035696 w 8036370"/>
              <a:gd name="connsiteY18" fmla="*/ 167399 h 304876"/>
              <a:gd name="connsiteX19" fmla="*/ 8033540 w 8036370"/>
              <a:gd name="connsiteY19" fmla="*/ 182225 h 304876"/>
              <a:gd name="connsiteX20" fmla="*/ 8029900 w 8036370"/>
              <a:gd name="connsiteY20" fmla="*/ 196781 h 304876"/>
              <a:gd name="connsiteX21" fmla="*/ 8024913 w 8036370"/>
              <a:gd name="connsiteY21" fmla="*/ 210934 h 304876"/>
              <a:gd name="connsiteX22" fmla="*/ 8018444 w 8036370"/>
              <a:gd name="connsiteY22" fmla="*/ 224412 h 304876"/>
              <a:gd name="connsiteX23" fmla="*/ 8010761 w 8036370"/>
              <a:gd name="connsiteY23" fmla="*/ 237216 h 304876"/>
              <a:gd name="connsiteX24" fmla="*/ 8001866 w 8036370"/>
              <a:gd name="connsiteY24" fmla="*/ 249212 h 304876"/>
              <a:gd name="connsiteX25" fmla="*/ 7991758 w 8036370"/>
              <a:gd name="connsiteY25" fmla="*/ 260264 h 304876"/>
              <a:gd name="connsiteX26" fmla="*/ 7980705 w 8036370"/>
              <a:gd name="connsiteY26" fmla="*/ 270372 h 304876"/>
              <a:gd name="connsiteX27" fmla="*/ 7968710 w 8036370"/>
              <a:gd name="connsiteY27" fmla="*/ 279268 h 304876"/>
              <a:gd name="connsiteX28" fmla="*/ 7955905 w 8036370"/>
              <a:gd name="connsiteY28" fmla="*/ 286951 h 304876"/>
              <a:gd name="connsiteX29" fmla="*/ 7942427 w 8036370"/>
              <a:gd name="connsiteY29" fmla="*/ 293420 h 304876"/>
              <a:gd name="connsiteX30" fmla="*/ 7928275 w 8036370"/>
              <a:gd name="connsiteY30" fmla="*/ 298407 h 304876"/>
              <a:gd name="connsiteX31" fmla="*/ 7913718 w 8036370"/>
              <a:gd name="connsiteY31" fmla="*/ 302046 h 304876"/>
              <a:gd name="connsiteX32" fmla="*/ 7898893 w 8036370"/>
              <a:gd name="connsiteY32" fmla="*/ 304203 h 304876"/>
              <a:gd name="connsiteX33" fmla="*/ 7883932 w 8036370"/>
              <a:gd name="connsiteY33" fmla="*/ 304877 h 304876"/>
              <a:gd name="connsiteX34" fmla="*/ 152438 w 8036370"/>
              <a:gd name="connsiteY34" fmla="*/ 304877 h 304876"/>
              <a:gd name="connsiteX35" fmla="*/ 137478 w 8036370"/>
              <a:gd name="connsiteY35" fmla="*/ 304203 h 304876"/>
              <a:gd name="connsiteX36" fmla="*/ 122652 w 8036370"/>
              <a:gd name="connsiteY36" fmla="*/ 302046 h 304876"/>
              <a:gd name="connsiteX37" fmla="*/ 108095 w 8036370"/>
              <a:gd name="connsiteY37" fmla="*/ 298407 h 304876"/>
              <a:gd name="connsiteX38" fmla="*/ 93943 w 8036370"/>
              <a:gd name="connsiteY38" fmla="*/ 293420 h 304876"/>
              <a:gd name="connsiteX39" fmla="*/ 80465 w 8036370"/>
              <a:gd name="connsiteY39" fmla="*/ 286951 h 304876"/>
              <a:gd name="connsiteX40" fmla="*/ 67661 w 8036370"/>
              <a:gd name="connsiteY40" fmla="*/ 279268 h 304876"/>
              <a:gd name="connsiteX41" fmla="*/ 55665 w 8036370"/>
              <a:gd name="connsiteY41" fmla="*/ 270372 h 304876"/>
              <a:gd name="connsiteX42" fmla="*/ 44613 w 8036370"/>
              <a:gd name="connsiteY42" fmla="*/ 260264 h 304876"/>
              <a:gd name="connsiteX43" fmla="*/ 34504 w 8036370"/>
              <a:gd name="connsiteY43" fmla="*/ 249212 h 304876"/>
              <a:gd name="connsiteX44" fmla="*/ 25609 w 8036370"/>
              <a:gd name="connsiteY44" fmla="*/ 237216 h 304876"/>
              <a:gd name="connsiteX45" fmla="*/ 17926 w 8036370"/>
              <a:gd name="connsiteY45" fmla="*/ 224412 h 304876"/>
              <a:gd name="connsiteX46" fmla="*/ 11456 w 8036370"/>
              <a:gd name="connsiteY46" fmla="*/ 210934 h 304876"/>
              <a:gd name="connsiteX47" fmla="*/ 6470 w 8036370"/>
              <a:gd name="connsiteY47" fmla="*/ 196781 h 304876"/>
              <a:gd name="connsiteX48" fmla="*/ 2830 w 8036370"/>
              <a:gd name="connsiteY48" fmla="*/ 182225 h 304876"/>
              <a:gd name="connsiteX49" fmla="*/ 674 w 8036370"/>
              <a:gd name="connsiteY49" fmla="*/ 167399 h 304876"/>
              <a:gd name="connsiteX50" fmla="*/ 0 w 8036370"/>
              <a:gd name="connsiteY50" fmla="*/ 152438 h 304876"/>
              <a:gd name="connsiteX51" fmla="*/ 674 w 8036370"/>
              <a:gd name="connsiteY51" fmla="*/ 137477 h 304876"/>
              <a:gd name="connsiteX52" fmla="*/ 2830 w 8036370"/>
              <a:gd name="connsiteY52" fmla="*/ 122651 h 304876"/>
              <a:gd name="connsiteX53" fmla="*/ 6470 w 8036370"/>
              <a:gd name="connsiteY53" fmla="*/ 108095 h 304876"/>
              <a:gd name="connsiteX54" fmla="*/ 11456 w 8036370"/>
              <a:gd name="connsiteY54" fmla="*/ 93943 h 304876"/>
              <a:gd name="connsiteX55" fmla="*/ 17926 w 8036370"/>
              <a:gd name="connsiteY55" fmla="*/ 80465 h 304876"/>
              <a:gd name="connsiteX56" fmla="*/ 25609 w 8036370"/>
              <a:gd name="connsiteY56" fmla="*/ 67660 h 304876"/>
              <a:gd name="connsiteX57" fmla="*/ 34504 w 8036370"/>
              <a:gd name="connsiteY57" fmla="*/ 55665 h 304876"/>
              <a:gd name="connsiteX58" fmla="*/ 44613 w 8036370"/>
              <a:gd name="connsiteY58" fmla="*/ 44613 h 304876"/>
              <a:gd name="connsiteX59" fmla="*/ 55665 w 8036370"/>
              <a:gd name="connsiteY59" fmla="*/ 34504 h 304876"/>
              <a:gd name="connsiteX60" fmla="*/ 67661 w 8036370"/>
              <a:gd name="connsiteY60" fmla="*/ 25608 h 304876"/>
              <a:gd name="connsiteX61" fmla="*/ 80465 w 8036370"/>
              <a:gd name="connsiteY61" fmla="*/ 17926 h 304876"/>
              <a:gd name="connsiteX62" fmla="*/ 93943 w 8036370"/>
              <a:gd name="connsiteY62" fmla="*/ 11456 h 304876"/>
              <a:gd name="connsiteX63" fmla="*/ 108095 w 8036370"/>
              <a:gd name="connsiteY63" fmla="*/ 6469 h 304876"/>
              <a:gd name="connsiteX64" fmla="*/ 122652 w 8036370"/>
              <a:gd name="connsiteY64" fmla="*/ 2830 h 304876"/>
              <a:gd name="connsiteX65" fmla="*/ 137478 w 8036370"/>
              <a:gd name="connsiteY65" fmla="*/ 674 h 304876"/>
              <a:gd name="connsiteX66" fmla="*/ 152438 w 8036370"/>
              <a:gd name="connsiteY66" fmla="*/ 0 h 3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036370" h="304876">
                <a:moveTo>
                  <a:pt x="152438" y="0"/>
                </a:moveTo>
                <a:lnTo>
                  <a:pt x="7883932" y="0"/>
                </a:lnTo>
                <a:cubicBezTo>
                  <a:pt x="7888919" y="0"/>
                  <a:pt x="7893906" y="269"/>
                  <a:pt x="7898893" y="674"/>
                </a:cubicBezTo>
                <a:cubicBezTo>
                  <a:pt x="7903880" y="1213"/>
                  <a:pt x="7908866" y="1887"/>
                  <a:pt x="7913718" y="2830"/>
                </a:cubicBezTo>
                <a:cubicBezTo>
                  <a:pt x="7918571" y="3774"/>
                  <a:pt x="7923423" y="4987"/>
                  <a:pt x="7928275" y="6469"/>
                </a:cubicBezTo>
                <a:cubicBezTo>
                  <a:pt x="7932992" y="7952"/>
                  <a:pt x="7937710" y="9569"/>
                  <a:pt x="7942427" y="11456"/>
                </a:cubicBezTo>
                <a:cubicBezTo>
                  <a:pt x="7947010" y="13343"/>
                  <a:pt x="7951592" y="15500"/>
                  <a:pt x="7955905" y="17926"/>
                </a:cubicBezTo>
                <a:cubicBezTo>
                  <a:pt x="7960353" y="20217"/>
                  <a:pt x="7964531" y="22913"/>
                  <a:pt x="7968710" y="25608"/>
                </a:cubicBezTo>
                <a:cubicBezTo>
                  <a:pt x="7972888" y="28439"/>
                  <a:pt x="7976931" y="31404"/>
                  <a:pt x="7980705" y="34504"/>
                </a:cubicBezTo>
                <a:cubicBezTo>
                  <a:pt x="7984614" y="37739"/>
                  <a:pt x="7988253" y="40974"/>
                  <a:pt x="7991758" y="44613"/>
                </a:cubicBezTo>
                <a:cubicBezTo>
                  <a:pt x="7995261" y="48117"/>
                  <a:pt x="7998631" y="51891"/>
                  <a:pt x="8001866" y="55665"/>
                </a:cubicBezTo>
                <a:cubicBezTo>
                  <a:pt x="8005101" y="59574"/>
                  <a:pt x="8008066" y="63482"/>
                  <a:pt x="8010761" y="67660"/>
                </a:cubicBezTo>
                <a:cubicBezTo>
                  <a:pt x="8013592" y="71839"/>
                  <a:pt x="8016153" y="76152"/>
                  <a:pt x="8018444" y="80465"/>
                </a:cubicBezTo>
                <a:cubicBezTo>
                  <a:pt x="8020735" y="84912"/>
                  <a:pt x="8022892" y="89360"/>
                  <a:pt x="8024913" y="93943"/>
                </a:cubicBezTo>
                <a:cubicBezTo>
                  <a:pt x="8026801" y="98526"/>
                  <a:pt x="8028553" y="103243"/>
                  <a:pt x="8029900" y="108095"/>
                </a:cubicBezTo>
                <a:cubicBezTo>
                  <a:pt x="8031383" y="112812"/>
                  <a:pt x="8032596" y="117665"/>
                  <a:pt x="8033540" y="122651"/>
                </a:cubicBezTo>
                <a:cubicBezTo>
                  <a:pt x="8034483" y="127504"/>
                  <a:pt x="8035292" y="132490"/>
                  <a:pt x="8035696" y="137477"/>
                </a:cubicBezTo>
                <a:cubicBezTo>
                  <a:pt x="8036101" y="142464"/>
                  <a:pt x="8036370" y="147451"/>
                  <a:pt x="8036370" y="152438"/>
                </a:cubicBezTo>
                <a:cubicBezTo>
                  <a:pt x="8036370" y="157425"/>
                  <a:pt x="8036101" y="162412"/>
                  <a:pt x="8035696" y="167399"/>
                </a:cubicBezTo>
                <a:cubicBezTo>
                  <a:pt x="8035157" y="172386"/>
                  <a:pt x="8034483" y="177373"/>
                  <a:pt x="8033540" y="182225"/>
                </a:cubicBezTo>
                <a:cubicBezTo>
                  <a:pt x="8032596" y="187077"/>
                  <a:pt x="8031383" y="191929"/>
                  <a:pt x="8029900" y="196781"/>
                </a:cubicBezTo>
                <a:cubicBezTo>
                  <a:pt x="8028418" y="201499"/>
                  <a:pt x="8026801" y="206216"/>
                  <a:pt x="8024913" y="210934"/>
                </a:cubicBezTo>
                <a:cubicBezTo>
                  <a:pt x="8023027" y="215516"/>
                  <a:pt x="8020870" y="220099"/>
                  <a:pt x="8018444" y="224412"/>
                </a:cubicBezTo>
                <a:cubicBezTo>
                  <a:pt x="8016153" y="228860"/>
                  <a:pt x="8013457" y="233038"/>
                  <a:pt x="8010761" y="237216"/>
                </a:cubicBezTo>
                <a:cubicBezTo>
                  <a:pt x="8007931" y="241394"/>
                  <a:pt x="8004966" y="245438"/>
                  <a:pt x="8001866" y="249212"/>
                </a:cubicBezTo>
                <a:cubicBezTo>
                  <a:pt x="7998766" y="252985"/>
                  <a:pt x="7995396" y="256759"/>
                  <a:pt x="7991758" y="260264"/>
                </a:cubicBezTo>
                <a:cubicBezTo>
                  <a:pt x="7988253" y="263768"/>
                  <a:pt x="7984479" y="267138"/>
                  <a:pt x="7980705" y="270372"/>
                </a:cubicBezTo>
                <a:cubicBezTo>
                  <a:pt x="7976796" y="273607"/>
                  <a:pt x="7972888" y="276572"/>
                  <a:pt x="7968710" y="279268"/>
                </a:cubicBezTo>
                <a:cubicBezTo>
                  <a:pt x="7964531" y="282098"/>
                  <a:pt x="7960218" y="284659"/>
                  <a:pt x="7955905" y="286951"/>
                </a:cubicBezTo>
                <a:cubicBezTo>
                  <a:pt x="7951592" y="289242"/>
                  <a:pt x="7947010" y="291398"/>
                  <a:pt x="7942427" y="293420"/>
                </a:cubicBezTo>
                <a:cubicBezTo>
                  <a:pt x="7937845" y="295307"/>
                  <a:pt x="7933127" y="297059"/>
                  <a:pt x="7928275" y="298407"/>
                </a:cubicBezTo>
                <a:cubicBezTo>
                  <a:pt x="7923558" y="299890"/>
                  <a:pt x="7918705" y="301103"/>
                  <a:pt x="7913718" y="302046"/>
                </a:cubicBezTo>
                <a:cubicBezTo>
                  <a:pt x="7908866" y="302990"/>
                  <a:pt x="7903880" y="303798"/>
                  <a:pt x="7898893" y="304203"/>
                </a:cubicBezTo>
                <a:cubicBezTo>
                  <a:pt x="7893906" y="304742"/>
                  <a:pt x="7888919" y="304877"/>
                  <a:pt x="7883932" y="304877"/>
                </a:cubicBezTo>
                <a:lnTo>
                  <a:pt x="152438" y="304877"/>
                </a:lnTo>
                <a:cubicBezTo>
                  <a:pt x="147451" y="304877"/>
                  <a:pt x="142464" y="304607"/>
                  <a:pt x="137478" y="304203"/>
                </a:cubicBezTo>
                <a:cubicBezTo>
                  <a:pt x="132491" y="303664"/>
                  <a:pt x="127504" y="302990"/>
                  <a:pt x="122652" y="302046"/>
                </a:cubicBezTo>
                <a:cubicBezTo>
                  <a:pt x="117799" y="301103"/>
                  <a:pt x="112947" y="299890"/>
                  <a:pt x="108095" y="298407"/>
                </a:cubicBezTo>
                <a:cubicBezTo>
                  <a:pt x="103378" y="296924"/>
                  <a:pt x="98660" y="295307"/>
                  <a:pt x="93943" y="293420"/>
                </a:cubicBezTo>
                <a:cubicBezTo>
                  <a:pt x="89360" y="291533"/>
                  <a:pt x="84778" y="289377"/>
                  <a:pt x="80465" y="286951"/>
                </a:cubicBezTo>
                <a:cubicBezTo>
                  <a:pt x="76152" y="284525"/>
                  <a:pt x="71839" y="281964"/>
                  <a:pt x="67661" y="279268"/>
                </a:cubicBezTo>
                <a:cubicBezTo>
                  <a:pt x="63482" y="276438"/>
                  <a:pt x="59439" y="273472"/>
                  <a:pt x="55665" y="270372"/>
                </a:cubicBezTo>
                <a:cubicBezTo>
                  <a:pt x="51756" y="267138"/>
                  <a:pt x="48117" y="263903"/>
                  <a:pt x="44613" y="260264"/>
                </a:cubicBezTo>
                <a:cubicBezTo>
                  <a:pt x="41108" y="256625"/>
                  <a:pt x="37739" y="252985"/>
                  <a:pt x="34504" y="249212"/>
                </a:cubicBezTo>
                <a:cubicBezTo>
                  <a:pt x="31269" y="245303"/>
                  <a:pt x="28304" y="241394"/>
                  <a:pt x="25609" y="237216"/>
                </a:cubicBezTo>
                <a:cubicBezTo>
                  <a:pt x="22778" y="233038"/>
                  <a:pt x="20217" y="228725"/>
                  <a:pt x="17926" y="224412"/>
                </a:cubicBezTo>
                <a:cubicBezTo>
                  <a:pt x="15635" y="219964"/>
                  <a:pt x="13478" y="215516"/>
                  <a:pt x="11456" y="210934"/>
                </a:cubicBezTo>
                <a:cubicBezTo>
                  <a:pt x="9570" y="206351"/>
                  <a:pt x="7817" y="201634"/>
                  <a:pt x="6470" y="196781"/>
                </a:cubicBezTo>
                <a:cubicBezTo>
                  <a:pt x="4987" y="192064"/>
                  <a:pt x="3774" y="187212"/>
                  <a:pt x="2830" y="182225"/>
                </a:cubicBezTo>
                <a:cubicBezTo>
                  <a:pt x="1887" y="177373"/>
                  <a:pt x="1078" y="172386"/>
                  <a:pt x="674" y="167399"/>
                </a:cubicBezTo>
                <a:cubicBezTo>
                  <a:pt x="135" y="162412"/>
                  <a:pt x="0" y="157425"/>
                  <a:pt x="0" y="152438"/>
                </a:cubicBezTo>
                <a:cubicBezTo>
                  <a:pt x="0" y="147451"/>
                  <a:pt x="270" y="142464"/>
                  <a:pt x="674" y="137477"/>
                </a:cubicBezTo>
                <a:cubicBezTo>
                  <a:pt x="1213" y="132490"/>
                  <a:pt x="1887" y="127504"/>
                  <a:pt x="2830" y="122651"/>
                </a:cubicBezTo>
                <a:cubicBezTo>
                  <a:pt x="3774" y="117799"/>
                  <a:pt x="4987" y="112947"/>
                  <a:pt x="6470" y="108095"/>
                </a:cubicBezTo>
                <a:cubicBezTo>
                  <a:pt x="7952" y="103378"/>
                  <a:pt x="9570" y="98660"/>
                  <a:pt x="11456" y="93943"/>
                </a:cubicBezTo>
                <a:cubicBezTo>
                  <a:pt x="13343" y="89360"/>
                  <a:pt x="15500" y="84778"/>
                  <a:pt x="17926" y="80465"/>
                </a:cubicBezTo>
                <a:cubicBezTo>
                  <a:pt x="20217" y="76017"/>
                  <a:pt x="22913" y="71839"/>
                  <a:pt x="25609" y="67660"/>
                </a:cubicBezTo>
                <a:cubicBezTo>
                  <a:pt x="28439" y="63482"/>
                  <a:pt x="31404" y="59439"/>
                  <a:pt x="34504" y="55665"/>
                </a:cubicBezTo>
                <a:cubicBezTo>
                  <a:pt x="37739" y="51756"/>
                  <a:pt x="40974" y="48117"/>
                  <a:pt x="44613" y="44613"/>
                </a:cubicBezTo>
                <a:cubicBezTo>
                  <a:pt x="48252" y="41108"/>
                  <a:pt x="51891" y="37739"/>
                  <a:pt x="55665" y="34504"/>
                </a:cubicBezTo>
                <a:cubicBezTo>
                  <a:pt x="59574" y="31269"/>
                  <a:pt x="63482" y="28304"/>
                  <a:pt x="67661" y="25608"/>
                </a:cubicBezTo>
                <a:cubicBezTo>
                  <a:pt x="71839" y="22778"/>
                  <a:pt x="76152" y="20217"/>
                  <a:pt x="80465" y="17926"/>
                </a:cubicBezTo>
                <a:cubicBezTo>
                  <a:pt x="84913" y="15635"/>
                  <a:pt x="89360" y="13478"/>
                  <a:pt x="93943" y="11456"/>
                </a:cubicBezTo>
                <a:cubicBezTo>
                  <a:pt x="98526" y="9569"/>
                  <a:pt x="103243" y="7817"/>
                  <a:pt x="108095" y="6469"/>
                </a:cubicBezTo>
                <a:cubicBezTo>
                  <a:pt x="112812" y="4987"/>
                  <a:pt x="117665" y="3774"/>
                  <a:pt x="122652" y="2830"/>
                </a:cubicBezTo>
                <a:cubicBezTo>
                  <a:pt x="127504" y="1887"/>
                  <a:pt x="132491" y="1078"/>
                  <a:pt x="137478" y="674"/>
                </a:cubicBezTo>
                <a:cubicBezTo>
                  <a:pt x="142464" y="135"/>
                  <a:pt x="147451" y="0"/>
                  <a:pt x="152438" y="0"/>
                </a:cubicBezTo>
                <a:close/>
              </a:path>
            </a:pathLst>
          </a:custGeom>
          <a:solidFill>
            <a:schemeClr val="tx1"/>
          </a:solidFill>
          <a:ln w="0" cap="flat">
            <a:noFill/>
            <a:prstDash val="solid"/>
            <a:miter/>
          </a:ln>
        </p:spPr>
        <p:txBody>
          <a:bodyPr rtlCol="0" anchor="ctr"/>
          <a:lstStyle/>
          <a:p>
            <a:endParaRPr lang="en-US"/>
          </a:p>
        </p:txBody>
      </p:sp>
      <p:sp>
        <p:nvSpPr>
          <p:cNvPr id="21" name="TextBox 20">
            <a:extLst>
              <a:ext uri="{FF2B5EF4-FFF2-40B4-BE49-F238E27FC236}">
                <a16:creationId xmlns:a16="http://schemas.microsoft.com/office/drawing/2014/main" id="{5BE4FE0E-9E20-01C6-99A5-E04847081E5E}"/>
              </a:ext>
            </a:extLst>
          </p:cNvPr>
          <p:cNvSpPr txBox="1"/>
          <p:nvPr/>
        </p:nvSpPr>
        <p:spPr>
          <a:xfrm>
            <a:off x="545622" y="1926458"/>
            <a:ext cx="2576171" cy="400110"/>
          </a:xfrm>
          <a:prstGeom prst="rect">
            <a:avLst/>
          </a:prstGeom>
          <a:noFill/>
        </p:spPr>
        <p:txBody>
          <a:bodyPr wrap="square" rtlCol="0">
            <a:spAutoFit/>
          </a:bodyPr>
          <a:lstStyle/>
          <a:p>
            <a:r>
              <a:rPr lang="en-US" sz="2000">
                <a:solidFill>
                  <a:schemeClr val="accent5">
                    <a:lumMod val="50000"/>
                  </a:schemeClr>
                </a:solidFill>
              </a:rPr>
              <a:t>Training Plan: 84%</a:t>
            </a:r>
          </a:p>
        </p:txBody>
      </p:sp>
      <p:sp>
        <p:nvSpPr>
          <p:cNvPr id="22" name="TextBox 21">
            <a:extLst>
              <a:ext uri="{FF2B5EF4-FFF2-40B4-BE49-F238E27FC236}">
                <a16:creationId xmlns:a16="http://schemas.microsoft.com/office/drawing/2014/main" id="{E4EB4A5F-7D43-1C9F-C319-4D00122844D7}"/>
              </a:ext>
            </a:extLst>
          </p:cNvPr>
          <p:cNvSpPr txBox="1"/>
          <p:nvPr/>
        </p:nvSpPr>
        <p:spPr>
          <a:xfrm>
            <a:off x="545623" y="2704635"/>
            <a:ext cx="2576172" cy="400110"/>
          </a:xfrm>
          <a:prstGeom prst="rect">
            <a:avLst/>
          </a:prstGeom>
          <a:noFill/>
        </p:spPr>
        <p:txBody>
          <a:bodyPr wrap="square" rtlCol="0">
            <a:spAutoFit/>
          </a:bodyPr>
          <a:lstStyle/>
          <a:p>
            <a:r>
              <a:rPr lang="en-US" sz="2000">
                <a:solidFill>
                  <a:schemeClr val="accent5">
                    <a:lumMod val="50000"/>
                  </a:schemeClr>
                </a:solidFill>
              </a:rPr>
              <a:t>Emergency Plan: 86%</a:t>
            </a:r>
          </a:p>
        </p:txBody>
      </p:sp>
      <p:sp>
        <p:nvSpPr>
          <p:cNvPr id="23" name="TextBox 22">
            <a:extLst>
              <a:ext uri="{FF2B5EF4-FFF2-40B4-BE49-F238E27FC236}">
                <a16:creationId xmlns:a16="http://schemas.microsoft.com/office/drawing/2014/main" id="{DC7EE0C3-4B14-2FD6-AFA7-F074F61DC007}"/>
              </a:ext>
            </a:extLst>
          </p:cNvPr>
          <p:cNvSpPr txBox="1"/>
          <p:nvPr/>
        </p:nvSpPr>
        <p:spPr>
          <a:xfrm>
            <a:off x="548028" y="3500982"/>
            <a:ext cx="2576172" cy="400110"/>
          </a:xfrm>
          <a:prstGeom prst="rect">
            <a:avLst/>
          </a:prstGeom>
          <a:noFill/>
        </p:spPr>
        <p:txBody>
          <a:bodyPr wrap="square" rtlCol="0">
            <a:spAutoFit/>
          </a:bodyPr>
          <a:lstStyle/>
          <a:p>
            <a:r>
              <a:rPr lang="en-US" sz="2000">
                <a:solidFill>
                  <a:schemeClr val="accent5">
                    <a:lumMod val="50000"/>
                  </a:schemeClr>
                </a:solidFill>
              </a:rPr>
              <a:t>Testing Plan: 89%</a:t>
            </a:r>
          </a:p>
        </p:txBody>
      </p:sp>
      <p:sp>
        <p:nvSpPr>
          <p:cNvPr id="24" name="TextBox 23">
            <a:extLst>
              <a:ext uri="{FF2B5EF4-FFF2-40B4-BE49-F238E27FC236}">
                <a16:creationId xmlns:a16="http://schemas.microsoft.com/office/drawing/2014/main" id="{AA32C0FF-9BAB-2CAF-4875-BFCB641285E6}"/>
              </a:ext>
            </a:extLst>
          </p:cNvPr>
          <p:cNvSpPr txBox="1"/>
          <p:nvPr/>
        </p:nvSpPr>
        <p:spPr>
          <a:xfrm>
            <a:off x="548027" y="4247821"/>
            <a:ext cx="3076202" cy="400110"/>
          </a:xfrm>
          <a:prstGeom prst="rect">
            <a:avLst/>
          </a:prstGeom>
          <a:noFill/>
        </p:spPr>
        <p:txBody>
          <a:bodyPr wrap="square" rtlCol="0">
            <a:spAutoFit/>
          </a:bodyPr>
          <a:lstStyle/>
          <a:p>
            <a:r>
              <a:rPr lang="en-US" sz="2000">
                <a:solidFill>
                  <a:schemeClr val="accent5">
                    <a:lumMod val="50000"/>
                  </a:schemeClr>
                </a:solidFill>
              </a:rPr>
              <a:t>Communication Plan: 92%</a:t>
            </a:r>
          </a:p>
        </p:txBody>
      </p:sp>
      <p:sp>
        <p:nvSpPr>
          <p:cNvPr id="25" name="TextBox 24">
            <a:extLst>
              <a:ext uri="{FF2B5EF4-FFF2-40B4-BE49-F238E27FC236}">
                <a16:creationId xmlns:a16="http://schemas.microsoft.com/office/drawing/2014/main" id="{0AE66A96-E3F4-75B7-1A32-D912B4FC38E0}"/>
              </a:ext>
            </a:extLst>
          </p:cNvPr>
          <p:cNvSpPr txBox="1"/>
          <p:nvPr/>
        </p:nvSpPr>
        <p:spPr>
          <a:xfrm>
            <a:off x="545623" y="5054557"/>
            <a:ext cx="2576172" cy="400110"/>
          </a:xfrm>
          <a:prstGeom prst="rect">
            <a:avLst/>
          </a:prstGeom>
          <a:noFill/>
        </p:spPr>
        <p:txBody>
          <a:bodyPr wrap="square" rtlCol="0">
            <a:spAutoFit/>
          </a:bodyPr>
          <a:lstStyle/>
          <a:p>
            <a:r>
              <a:rPr lang="en-US" sz="2000">
                <a:solidFill>
                  <a:schemeClr val="accent5">
                    <a:lumMod val="50000"/>
                  </a:schemeClr>
                </a:solidFill>
              </a:rPr>
              <a:t>Risk Assessment: 96%</a:t>
            </a:r>
          </a:p>
        </p:txBody>
      </p:sp>
      <p:pic>
        <p:nvPicPr>
          <p:cNvPr id="32" name="Graphic 31">
            <a:extLst>
              <a:ext uri="{FF2B5EF4-FFF2-40B4-BE49-F238E27FC236}">
                <a16:creationId xmlns:a16="http://schemas.microsoft.com/office/drawing/2014/main" id="{55F39E1D-6A09-3611-5DA2-5432A5340B62}"/>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8320"/>
          <a:stretch/>
        </p:blipFill>
        <p:spPr>
          <a:xfrm>
            <a:off x="8643343" y="972288"/>
            <a:ext cx="1552264" cy="4756477"/>
          </a:xfrm>
          <a:prstGeom prst="rect">
            <a:avLst/>
          </a:prstGeom>
        </p:spPr>
      </p:pic>
      <p:sp>
        <p:nvSpPr>
          <p:cNvPr id="30" name="TextBox 29">
            <a:extLst>
              <a:ext uri="{FF2B5EF4-FFF2-40B4-BE49-F238E27FC236}">
                <a16:creationId xmlns:a16="http://schemas.microsoft.com/office/drawing/2014/main" id="{5A4503F2-E813-FEE1-0976-456368DB3C08}"/>
              </a:ext>
            </a:extLst>
          </p:cNvPr>
          <p:cNvSpPr txBox="1"/>
          <p:nvPr/>
        </p:nvSpPr>
        <p:spPr>
          <a:xfrm>
            <a:off x="9093492" y="3109048"/>
            <a:ext cx="2984127" cy="1323439"/>
          </a:xfrm>
          <a:prstGeom prst="rect">
            <a:avLst/>
          </a:prstGeom>
          <a:noFill/>
        </p:spPr>
        <p:txBody>
          <a:bodyPr wrap="square" rtlCol="0">
            <a:spAutoFit/>
          </a:bodyPr>
          <a:lstStyle/>
          <a:p>
            <a:r>
              <a:rPr lang="en-US" sz="4000" b="1"/>
              <a:t>Goal: 100%</a:t>
            </a:r>
          </a:p>
          <a:p>
            <a:r>
              <a:rPr lang="en-US" sz="4000" b="1"/>
              <a:t>Compliance</a:t>
            </a:r>
          </a:p>
        </p:txBody>
      </p:sp>
      <p:sp>
        <p:nvSpPr>
          <p:cNvPr id="34" name="Freeform: Shape 33">
            <a:extLst>
              <a:ext uri="{FF2B5EF4-FFF2-40B4-BE49-F238E27FC236}">
                <a16:creationId xmlns:a16="http://schemas.microsoft.com/office/drawing/2014/main" id="{DBFBC044-243D-3C42-808A-07AE2471D95C}"/>
              </a:ext>
              <a:ext uri="{C183D7F6-B498-43B3-948B-1728B52AA6E4}">
                <adec:decorative xmlns:adec="http://schemas.microsoft.com/office/drawing/2017/decorative" val="1"/>
              </a:ext>
            </a:extLst>
          </p:cNvPr>
          <p:cNvSpPr/>
          <p:nvPr/>
        </p:nvSpPr>
        <p:spPr>
          <a:xfrm rot="16200000">
            <a:off x="6331710" y="3150094"/>
            <a:ext cx="4852464" cy="304876"/>
          </a:xfrm>
          <a:custGeom>
            <a:avLst/>
            <a:gdLst>
              <a:gd name="connsiteX0" fmla="*/ 152438 w 8364833"/>
              <a:gd name="connsiteY0" fmla="*/ 0 h 304876"/>
              <a:gd name="connsiteX1" fmla="*/ 8212395 w 8364833"/>
              <a:gd name="connsiteY1" fmla="*/ 0 h 304876"/>
              <a:gd name="connsiteX2" fmla="*/ 8227356 w 8364833"/>
              <a:gd name="connsiteY2" fmla="*/ 674 h 304876"/>
              <a:gd name="connsiteX3" fmla="*/ 8242182 w 8364833"/>
              <a:gd name="connsiteY3" fmla="*/ 2830 h 304876"/>
              <a:gd name="connsiteX4" fmla="*/ 8256738 w 8364833"/>
              <a:gd name="connsiteY4" fmla="*/ 6470 h 304876"/>
              <a:gd name="connsiteX5" fmla="*/ 8270890 w 8364833"/>
              <a:gd name="connsiteY5" fmla="*/ 11456 h 304876"/>
              <a:gd name="connsiteX6" fmla="*/ 8284369 w 8364833"/>
              <a:gd name="connsiteY6" fmla="*/ 17926 h 304876"/>
              <a:gd name="connsiteX7" fmla="*/ 8297173 w 8364833"/>
              <a:gd name="connsiteY7" fmla="*/ 25609 h 304876"/>
              <a:gd name="connsiteX8" fmla="*/ 8309169 w 8364833"/>
              <a:gd name="connsiteY8" fmla="*/ 34504 h 304876"/>
              <a:gd name="connsiteX9" fmla="*/ 8320221 w 8364833"/>
              <a:gd name="connsiteY9" fmla="*/ 44613 h 304876"/>
              <a:gd name="connsiteX10" fmla="*/ 8330330 w 8364833"/>
              <a:gd name="connsiteY10" fmla="*/ 55665 h 304876"/>
              <a:gd name="connsiteX11" fmla="*/ 8339225 w 8364833"/>
              <a:gd name="connsiteY11" fmla="*/ 67661 h 304876"/>
              <a:gd name="connsiteX12" fmla="*/ 8346908 w 8364833"/>
              <a:gd name="connsiteY12" fmla="*/ 80465 h 304876"/>
              <a:gd name="connsiteX13" fmla="*/ 8353377 w 8364833"/>
              <a:gd name="connsiteY13" fmla="*/ 93943 h 304876"/>
              <a:gd name="connsiteX14" fmla="*/ 8358364 w 8364833"/>
              <a:gd name="connsiteY14" fmla="*/ 108095 h 304876"/>
              <a:gd name="connsiteX15" fmla="*/ 8362003 w 8364833"/>
              <a:gd name="connsiteY15" fmla="*/ 122652 h 304876"/>
              <a:gd name="connsiteX16" fmla="*/ 8364160 w 8364833"/>
              <a:gd name="connsiteY16" fmla="*/ 137478 h 304876"/>
              <a:gd name="connsiteX17" fmla="*/ 8364834 w 8364833"/>
              <a:gd name="connsiteY17" fmla="*/ 152438 h 304876"/>
              <a:gd name="connsiteX18" fmla="*/ 8364160 w 8364833"/>
              <a:gd name="connsiteY18" fmla="*/ 167399 h 304876"/>
              <a:gd name="connsiteX19" fmla="*/ 8362003 w 8364833"/>
              <a:gd name="connsiteY19" fmla="*/ 182225 h 304876"/>
              <a:gd name="connsiteX20" fmla="*/ 8358364 w 8364833"/>
              <a:gd name="connsiteY20" fmla="*/ 196782 h 304876"/>
              <a:gd name="connsiteX21" fmla="*/ 8353377 w 8364833"/>
              <a:gd name="connsiteY21" fmla="*/ 210934 h 304876"/>
              <a:gd name="connsiteX22" fmla="*/ 8346908 w 8364833"/>
              <a:gd name="connsiteY22" fmla="*/ 224412 h 304876"/>
              <a:gd name="connsiteX23" fmla="*/ 8339225 w 8364833"/>
              <a:gd name="connsiteY23" fmla="*/ 237216 h 304876"/>
              <a:gd name="connsiteX24" fmla="*/ 8330330 w 8364833"/>
              <a:gd name="connsiteY24" fmla="*/ 249212 h 304876"/>
              <a:gd name="connsiteX25" fmla="*/ 8320221 w 8364833"/>
              <a:gd name="connsiteY25" fmla="*/ 260264 h 304876"/>
              <a:gd name="connsiteX26" fmla="*/ 8309169 w 8364833"/>
              <a:gd name="connsiteY26" fmla="*/ 270372 h 304876"/>
              <a:gd name="connsiteX27" fmla="*/ 8297173 w 8364833"/>
              <a:gd name="connsiteY27" fmla="*/ 279268 h 304876"/>
              <a:gd name="connsiteX28" fmla="*/ 8284369 w 8364833"/>
              <a:gd name="connsiteY28" fmla="*/ 286951 h 304876"/>
              <a:gd name="connsiteX29" fmla="*/ 8270890 w 8364833"/>
              <a:gd name="connsiteY29" fmla="*/ 293420 h 304876"/>
              <a:gd name="connsiteX30" fmla="*/ 8256738 w 8364833"/>
              <a:gd name="connsiteY30" fmla="*/ 298407 h 304876"/>
              <a:gd name="connsiteX31" fmla="*/ 8242182 w 8364833"/>
              <a:gd name="connsiteY31" fmla="*/ 302046 h 304876"/>
              <a:gd name="connsiteX32" fmla="*/ 8227356 w 8364833"/>
              <a:gd name="connsiteY32" fmla="*/ 304203 h 304876"/>
              <a:gd name="connsiteX33" fmla="*/ 8212395 w 8364833"/>
              <a:gd name="connsiteY33" fmla="*/ 304877 h 304876"/>
              <a:gd name="connsiteX34" fmla="*/ 152438 w 8364833"/>
              <a:gd name="connsiteY34" fmla="*/ 304877 h 304876"/>
              <a:gd name="connsiteX35" fmla="*/ 137478 w 8364833"/>
              <a:gd name="connsiteY35" fmla="*/ 304203 h 304876"/>
              <a:gd name="connsiteX36" fmla="*/ 122652 w 8364833"/>
              <a:gd name="connsiteY36" fmla="*/ 302046 h 304876"/>
              <a:gd name="connsiteX37" fmla="*/ 108095 w 8364833"/>
              <a:gd name="connsiteY37" fmla="*/ 298407 h 304876"/>
              <a:gd name="connsiteX38" fmla="*/ 93943 w 8364833"/>
              <a:gd name="connsiteY38" fmla="*/ 293420 h 304876"/>
              <a:gd name="connsiteX39" fmla="*/ 80465 w 8364833"/>
              <a:gd name="connsiteY39" fmla="*/ 286951 h 304876"/>
              <a:gd name="connsiteX40" fmla="*/ 67661 w 8364833"/>
              <a:gd name="connsiteY40" fmla="*/ 279268 h 304876"/>
              <a:gd name="connsiteX41" fmla="*/ 55665 w 8364833"/>
              <a:gd name="connsiteY41" fmla="*/ 270372 h 304876"/>
              <a:gd name="connsiteX42" fmla="*/ 44613 w 8364833"/>
              <a:gd name="connsiteY42" fmla="*/ 260264 h 304876"/>
              <a:gd name="connsiteX43" fmla="*/ 34504 w 8364833"/>
              <a:gd name="connsiteY43" fmla="*/ 249212 h 304876"/>
              <a:gd name="connsiteX44" fmla="*/ 25609 w 8364833"/>
              <a:gd name="connsiteY44" fmla="*/ 237216 h 304876"/>
              <a:gd name="connsiteX45" fmla="*/ 17926 w 8364833"/>
              <a:gd name="connsiteY45" fmla="*/ 224412 h 304876"/>
              <a:gd name="connsiteX46" fmla="*/ 11456 w 8364833"/>
              <a:gd name="connsiteY46" fmla="*/ 210934 h 304876"/>
              <a:gd name="connsiteX47" fmla="*/ 6470 w 8364833"/>
              <a:gd name="connsiteY47" fmla="*/ 196782 h 304876"/>
              <a:gd name="connsiteX48" fmla="*/ 2830 w 8364833"/>
              <a:gd name="connsiteY48" fmla="*/ 182225 h 304876"/>
              <a:gd name="connsiteX49" fmla="*/ 674 w 8364833"/>
              <a:gd name="connsiteY49" fmla="*/ 167399 h 304876"/>
              <a:gd name="connsiteX50" fmla="*/ 0 w 8364833"/>
              <a:gd name="connsiteY50" fmla="*/ 152438 h 304876"/>
              <a:gd name="connsiteX51" fmla="*/ 674 w 8364833"/>
              <a:gd name="connsiteY51" fmla="*/ 137478 h 304876"/>
              <a:gd name="connsiteX52" fmla="*/ 2830 w 8364833"/>
              <a:gd name="connsiteY52" fmla="*/ 122652 h 304876"/>
              <a:gd name="connsiteX53" fmla="*/ 6470 w 8364833"/>
              <a:gd name="connsiteY53" fmla="*/ 108095 h 304876"/>
              <a:gd name="connsiteX54" fmla="*/ 11456 w 8364833"/>
              <a:gd name="connsiteY54" fmla="*/ 93943 h 304876"/>
              <a:gd name="connsiteX55" fmla="*/ 17926 w 8364833"/>
              <a:gd name="connsiteY55" fmla="*/ 80465 h 304876"/>
              <a:gd name="connsiteX56" fmla="*/ 25609 w 8364833"/>
              <a:gd name="connsiteY56" fmla="*/ 67661 h 304876"/>
              <a:gd name="connsiteX57" fmla="*/ 34504 w 8364833"/>
              <a:gd name="connsiteY57" fmla="*/ 55665 h 304876"/>
              <a:gd name="connsiteX58" fmla="*/ 44613 w 8364833"/>
              <a:gd name="connsiteY58" fmla="*/ 44613 h 304876"/>
              <a:gd name="connsiteX59" fmla="*/ 55665 w 8364833"/>
              <a:gd name="connsiteY59" fmla="*/ 34504 h 304876"/>
              <a:gd name="connsiteX60" fmla="*/ 67661 w 8364833"/>
              <a:gd name="connsiteY60" fmla="*/ 25609 h 304876"/>
              <a:gd name="connsiteX61" fmla="*/ 80465 w 8364833"/>
              <a:gd name="connsiteY61" fmla="*/ 17926 h 304876"/>
              <a:gd name="connsiteX62" fmla="*/ 93943 w 8364833"/>
              <a:gd name="connsiteY62" fmla="*/ 11456 h 304876"/>
              <a:gd name="connsiteX63" fmla="*/ 108095 w 8364833"/>
              <a:gd name="connsiteY63" fmla="*/ 6470 h 304876"/>
              <a:gd name="connsiteX64" fmla="*/ 122652 w 8364833"/>
              <a:gd name="connsiteY64" fmla="*/ 2830 h 304876"/>
              <a:gd name="connsiteX65" fmla="*/ 137478 w 8364833"/>
              <a:gd name="connsiteY65" fmla="*/ 674 h 304876"/>
              <a:gd name="connsiteX66" fmla="*/ 152438 w 8364833"/>
              <a:gd name="connsiteY66" fmla="*/ 0 h 3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364833" h="304876">
                <a:moveTo>
                  <a:pt x="152438" y="0"/>
                </a:moveTo>
                <a:lnTo>
                  <a:pt x="8212395" y="0"/>
                </a:lnTo>
                <a:cubicBezTo>
                  <a:pt x="8217382" y="0"/>
                  <a:pt x="8222369" y="270"/>
                  <a:pt x="8227356" y="674"/>
                </a:cubicBezTo>
                <a:cubicBezTo>
                  <a:pt x="8232343" y="1213"/>
                  <a:pt x="8237330" y="1887"/>
                  <a:pt x="8242182" y="2830"/>
                </a:cubicBezTo>
                <a:cubicBezTo>
                  <a:pt x="8247035" y="3774"/>
                  <a:pt x="8251886" y="4987"/>
                  <a:pt x="8256738" y="6470"/>
                </a:cubicBezTo>
                <a:cubicBezTo>
                  <a:pt x="8261455" y="7952"/>
                  <a:pt x="8266173" y="9570"/>
                  <a:pt x="8270890" y="11456"/>
                </a:cubicBezTo>
                <a:cubicBezTo>
                  <a:pt x="8275473" y="13343"/>
                  <a:pt x="8280055" y="15500"/>
                  <a:pt x="8284369" y="17926"/>
                </a:cubicBezTo>
                <a:cubicBezTo>
                  <a:pt x="8288817" y="20217"/>
                  <a:pt x="8292995" y="22913"/>
                  <a:pt x="8297173" y="25609"/>
                </a:cubicBezTo>
                <a:cubicBezTo>
                  <a:pt x="8301351" y="28439"/>
                  <a:pt x="8305394" y="31404"/>
                  <a:pt x="8309169" y="34504"/>
                </a:cubicBezTo>
                <a:cubicBezTo>
                  <a:pt x="8313077" y="37739"/>
                  <a:pt x="8316717" y="40974"/>
                  <a:pt x="8320221" y="44613"/>
                </a:cubicBezTo>
                <a:cubicBezTo>
                  <a:pt x="8323725" y="48117"/>
                  <a:pt x="8327095" y="51891"/>
                  <a:pt x="8330330" y="55665"/>
                </a:cubicBezTo>
                <a:cubicBezTo>
                  <a:pt x="8333564" y="59574"/>
                  <a:pt x="8336529" y="63482"/>
                  <a:pt x="8339225" y="67661"/>
                </a:cubicBezTo>
                <a:cubicBezTo>
                  <a:pt x="8342056" y="71839"/>
                  <a:pt x="8344616" y="76152"/>
                  <a:pt x="8346908" y="80465"/>
                </a:cubicBezTo>
                <a:cubicBezTo>
                  <a:pt x="8349199" y="84913"/>
                  <a:pt x="8351356" y="89360"/>
                  <a:pt x="8353377" y="93943"/>
                </a:cubicBezTo>
                <a:cubicBezTo>
                  <a:pt x="8355264" y="98526"/>
                  <a:pt x="8357016" y="103243"/>
                  <a:pt x="8358364" y="108095"/>
                </a:cubicBezTo>
                <a:cubicBezTo>
                  <a:pt x="8359847" y="112812"/>
                  <a:pt x="8361059" y="117665"/>
                  <a:pt x="8362003" y="122652"/>
                </a:cubicBezTo>
                <a:cubicBezTo>
                  <a:pt x="8362947" y="127504"/>
                  <a:pt x="8363755" y="132491"/>
                  <a:pt x="8364160" y="137478"/>
                </a:cubicBezTo>
                <a:cubicBezTo>
                  <a:pt x="8364564" y="142464"/>
                  <a:pt x="8364834" y="147451"/>
                  <a:pt x="8364834" y="152438"/>
                </a:cubicBezTo>
                <a:cubicBezTo>
                  <a:pt x="8364834" y="157425"/>
                  <a:pt x="8364564" y="162412"/>
                  <a:pt x="8364160" y="167399"/>
                </a:cubicBezTo>
                <a:cubicBezTo>
                  <a:pt x="8363620" y="172386"/>
                  <a:pt x="8362947" y="177373"/>
                  <a:pt x="8362003" y="182225"/>
                </a:cubicBezTo>
                <a:cubicBezTo>
                  <a:pt x="8361059" y="187077"/>
                  <a:pt x="8359847" y="191929"/>
                  <a:pt x="8358364" y="196782"/>
                </a:cubicBezTo>
                <a:cubicBezTo>
                  <a:pt x="8356881" y="201499"/>
                  <a:pt x="8355264" y="206216"/>
                  <a:pt x="8353377" y="210934"/>
                </a:cubicBezTo>
                <a:cubicBezTo>
                  <a:pt x="8351490" y="215516"/>
                  <a:pt x="8349333" y="220099"/>
                  <a:pt x="8346908" y="224412"/>
                </a:cubicBezTo>
                <a:cubicBezTo>
                  <a:pt x="8344616" y="228860"/>
                  <a:pt x="8341921" y="233038"/>
                  <a:pt x="8339225" y="237216"/>
                </a:cubicBezTo>
                <a:cubicBezTo>
                  <a:pt x="8336395" y="241394"/>
                  <a:pt x="8333429" y="245438"/>
                  <a:pt x="8330330" y="249212"/>
                </a:cubicBezTo>
                <a:cubicBezTo>
                  <a:pt x="8327095" y="253120"/>
                  <a:pt x="8323860" y="256759"/>
                  <a:pt x="8320221" y="260264"/>
                </a:cubicBezTo>
                <a:cubicBezTo>
                  <a:pt x="8316582" y="263768"/>
                  <a:pt x="8312942" y="267138"/>
                  <a:pt x="8309169" y="270372"/>
                </a:cubicBezTo>
                <a:cubicBezTo>
                  <a:pt x="8305260" y="273607"/>
                  <a:pt x="8301351" y="276572"/>
                  <a:pt x="8297173" y="279268"/>
                </a:cubicBezTo>
                <a:cubicBezTo>
                  <a:pt x="8292995" y="281964"/>
                  <a:pt x="8288682" y="284659"/>
                  <a:pt x="8284369" y="286951"/>
                </a:cubicBezTo>
                <a:cubicBezTo>
                  <a:pt x="8279921" y="289242"/>
                  <a:pt x="8275473" y="291398"/>
                  <a:pt x="8270890" y="293420"/>
                </a:cubicBezTo>
                <a:cubicBezTo>
                  <a:pt x="8266308" y="295307"/>
                  <a:pt x="8261590" y="297059"/>
                  <a:pt x="8256738" y="298407"/>
                </a:cubicBezTo>
                <a:cubicBezTo>
                  <a:pt x="8251886" y="299890"/>
                  <a:pt x="8247169" y="301103"/>
                  <a:pt x="8242182" y="302046"/>
                </a:cubicBezTo>
                <a:cubicBezTo>
                  <a:pt x="8237330" y="302990"/>
                  <a:pt x="8232343" y="303798"/>
                  <a:pt x="8227356" y="304203"/>
                </a:cubicBezTo>
                <a:cubicBezTo>
                  <a:pt x="8222369" y="304742"/>
                  <a:pt x="8217382" y="304877"/>
                  <a:pt x="8212395" y="304877"/>
                </a:cubicBezTo>
                <a:lnTo>
                  <a:pt x="152438" y="304877"/>
                </a:lnTo>
                <a:cubicBezTo>
                  <a:pt x="147451" y="304877"/>
                  <a:pt x="142464" y="304607"/>
                  <a:pt x="137478" y="304203"/>
                </a:cubicBezTo>
                <a:cubicBezTo>
                  <a:pt x="132491" y="303664"/>
                  <a:pt x="127504" y="302990"/>
                  <a:pt x="122652" y="302046"/>
                </a:cubicBezTo>
                <a:cubicBezTo>
                  <a:pt x="117799" y="301103"/>
                  <a:pt x="112947" y="299890"/>
                  <a:pt x="108095" y="298407"/>
                </a:cubicBezTo>
                <a:cubicBezTo>
                  <a:pt x="103378" y="296925"/>
                  <a:pt x="98660" y="295307"/>
                  <a:pt x="93943" y="293420"/>
                </a:cubicBezTo>
                <a:cubicBezTo>
                  <a:pt x="89360" y="291533"/>
                  <a:pt x="84778" y="289377"/>
                  <a:pt x="80465" y="286951"/>
                </a:cubicBezTo>
                <a:cubicBezTo>
                  <a:pt x="76017" y="284659"/>
                  <a:pt x="71839" y="281964"/>
                  <a:pt x="67661" y="279268"/>
                </a:cubicBezTo>
                <a:cubicBezTo>
                  <a:pt x="63482" y="276572"/>
                  <a:pt x="59439" y="273472"/>
                  <a:pt x="55665" y="270372"/>
                </a:cubicBezTo>
                <a:cubicBezTo>
                  <a:pt x="51756" y="267138"/>
                  <a:pt x="48117" y="263903"/>
                  <a:pt x="44613" y="260264"/>
                </a:cubicBezTo>
                <a:cubicBezTo>
                  <a:pt x="41108" y="256625"/>
                  <a:pt x="37739" y="252986"/>
                  <a:pt x="34504" y="249212"/>
                </a:cubicBezTo>
                <a:cubicBezTo>
                  <a:pt x="31269" y="245303"/>
                  <a:pt x="28304" y="241394"/>
                  <a:pt x="25609" y="237216"/>
                </a:cubicBezTo>
                <a:cubicBezTo>
                  <a:pt x="22778" y="233038"/>
                  <a:pt x="20217" y="228725"/>
                  <a:pt x="17926" y="224412"/>
                </a:cubicBezTo>
                <a:cubicBezTo>
                  <a:pt x="15635" y="220099"/>
                  <a:pt x="13478" y="215516"/>
                  <a:pt x="11456" y="210934"/>
                </a:cubicBezTo>
                <a:cubicBezTo>
                  <a:pt x="9435" y="206351"/>
                  <a:pt x="7817" y="201634"/>
                  <a:pt x="6470" y="196782"/>
                </a:cubicBezTo>
                <a:cubicBezTo>
                  <a:pt x="4987" y="192064"/>
                  <a:pt x="3774" y="187212"/>
                  <a:pt x="2830" y="182225"/>
                </a:cubicBezTo>
                <a:cubicBezTo>
                  <a:pt x="1887" y="177238"/>
                  <a:pt x="1078" y="172386"/>
                  <a:pt x="674" y="167399"/>
                </a:cubicBezTo>
                <a:cubicBezTo>
                  <a:pt x="135" y="162412"/>
                  <a:pt x="0" y="157425"/>
                  <a:pt x="0" y="152438"/>
                </a:cubicBezTo>
                <a:cubicBezTo>
                  <a:pt x="0" y="147451"/>
                  <a:pt x="270" y="142464"/>
                  <a:pt x="674" y="137478"/>
                </a:cubicBezTo>
                <a:cubicBezTo>
                  <a:pt x="1213" y="132491"/>
                  <a:pt x="1887" y="127504"/>
                  <a:pt x="2830" y="122652"/>
                </a:cubicBezTo>
                <a:cubicBezTo>
                  <a:pt x="3774" y="117799"/>
                  <a:pt x="4987" y="112947"/>
                  <a:pt x="6470" y="108095"/>
                </a:cubicBezTo>
                <a:cubicBezTo>
                  <a:pt x="7952" y="103243"/>
                  <a:pt x="9570" y="98660"/>
                  <a:pt x="11456" y="93943"/>
                </a:cubicBezTo>
                <a:cubicBezTo>
                  <a:pt x="13343" y="89226"/>
                  <a:pt x="15500" y="84778"/>
                  <a:pt x="17926" y="80465"/>
                </a:cubicBezTo>
                <a:cubicBezTo>
                  <a:pt x="20217" y="76017"/>
                  <a:pt x="22913" y="71839"/>
                  <a:pt x="25609" y="67661"/>
                </a:cubicBezTo>
                <a:cubicBezTo>
                  <a:pt x="28439" y="63482"/>
                  <a:pt x="31404" y="59439"/>
                  <a:pt x="34504" y="55665"/>
                </a:cubicBezTo>
                <a:cubicBezTo>
                  <a:pt x="37739" y="51756"/>
                  <a:pt x="40974" y="48117"/>
                  <a:pt x="44613" y="44613"/>
                </a:cubicBezTo>
                <a:cubicBezTo>
                  <a:pt x="48117" y="41108"/>
                  <a:pt x="51891" y="37739"/>
                  <a:pt x="55665" y="34504"/>
                </a:cubicBezTo>
                <a:cubicBezTo>
                  <a:pt x="59574" y="31269"/>
                  <a:pt x="63482" y="28304"/>
                  <a:pt x="67661" y="25609"/>
                </a:cubicBezTo>
                <a:cubicBezTo>
                  <a:pt x="71839" y="22778"/>
                  <a:pt x="76152" y="20217"/>
                  <a:pt x="80465" y="17926"/>
                </a:cubicBezTo>
                <a:cubicBezTo>
                  <a:pt x="84913" y="15635"/>
                  <a:pt x="89360" y="13478"/>
                  <a:pt x="93943" y="11456"/>
                </a:cubicBezTo>
                <a:cubicBezTo>
                  <a:pt x="98526" y="9570"/>
                  <a:pt x="103243" y="7817"/>
                  <a:pt x="108095" y="6470"/>
                </a:cubicBezTo>
                <a:cubicBezTo>
                  <a:pt x="112812" y="4987"/>
                  <a:pt x="117665" y="3774"/>
                  <a:pt x="122652" y="2830"/>
                </a:cubicBezTo>
                <a:cubicBezTo>
                  <a:pt x="127504" y="1887"/>
                  <a:pt x="132491" y="1078"/>
                  <a:pt x="137478" y="674"/>
                </a:cubicBezTo>
                <a:cubicBezTo>
                  <a:pt x="142464" y="135"/>
                  <a:pt x="147451" y="0"/>
                  <a:pt x="152438" y="0"/>
                </a:cubicBezTo>
                <a:close/>
              </a:path>
            </a:pathLst>
          </a:custGeom>
          <a:solidFill>
            <a:srgbClr val="F0CB1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880800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6228ED-80B6-BB78-C130-9EDB8889E3DD}"/>
              </a:ext>
            </a:extLst>
          </p:cNvPr>
          <p:cNvSpPr>
            <a:spLocks noGrp="1"/>
          </p:cNvSpPr>
          <p:nvPr>
            <p:ph type="sldNum" sz="quarter" idx="12"/>
          </p:nvPr>
        </p:nvSpPr>
        <p:spPr>
          <a:xfrm>
            <a:off x="11673840" y="6324600"/>
            <a:ext cx="518160" cy="533400"/>
          </a:xfrm>
        </p:spPr>
        <p:txBody>
          <a:bodyPr/>
          <a:lstStyle/>
          <a:p>
            <a:pPr lvl="0"/>
            <a:fld id="{953D466F-0B71-3646-A63E-72276CFD0D9A}" type="slidenum">
              <a:rPr lang="en-US" noProof="0" smtClean="0"/>
              <a:pPr lvl="0"/>
              <a:t>14</a:t>
            </a:fld>
            <a:endParaRPr lang="en-US" noProof="0"/>
          </a:p>
        </p:txBody>
      </p:sp>
      <p:sp>
        <p:nvSpPr>
          <p:cNvPr id="8" name="Title 7">
            <a:extLst>
              <a:ext uri="{FF2B5EF4-FFF2-40B4-BE49-F238E27FC236}">
                <a16:creationId xmlns:a16="http://schemas.microsoft.com/office/drawing/2014/main" id="{08EC8D76-4F18-F245-9256-02D2F62CC783}"/>
              </a:ext>
            </a:extLst>
          </p:cNvPr>
          <p:cNvSpPr>
            <a:spLocks noGrp="1"/>
          </p:cNvSpPr>
          <p:nvPr>
            <p:ph type="title"/>
          </p:nvPr>
        </p:nvSpPr>
        <p:spPr>
          <a:xfrm>
            <a:off x="545623" y="172097"/>
            <a:ext cx="11128216" cy="1379384"/>
          </a:xfrm>
        </p:spPr>
        <p:txBody>
          <a:bodyPr/>
          <a:lstStyle/>
          <a:p>
            <a:r>
              <a:rPr lang="en-US"/>
              <a:t>Emergency Preparedness Survey Tags</a:t>
            </a:r>
          </a:p>
        </p:txBody>
      </p:sp>
      <p:sp>
        <p:nvSpPr>
          <p:cNvPr id="7" name="TextBox 6">
            <a:extLst>
              <a:ext uri="{FF2B5EF4-FFF2-40B4-BE49-F238E27FC236}">
                <a16:creationId xmlns:a16="http://schemas.microsoft.com/office/drawing/2014/main" id="{66F30AFA-2D37-9FC9-1533-2F8F564FBF82}"/>
              </a:ext>
            </a:extLst>
          </p:cNvPr>
          <p:cNvSpPr txBox="1"/>
          <p:nvPr/>
        </p:nvSpPr>
        <p:spPr>
          <a:xfrm>
            <a:off x="8763000" y="1600200"/>
            <a:ext cx="2705100" cy="423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59595B"/>
                </a:solidFill>
                <a:effectLst/>
                <a:uLnTx/>
                <a:uFillTx/>
                <a:latin typeface="Calibri"/>
                <a:ea typeface="+mn-ea"/>
                <a:cs typeface="+mn-cs"/>
              </a:rPr>
              <a:t>Tags included in data:</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9595B"/>
                </a:solidFill>
                <a:effectLst/>
                <a:uLnTx/>
                <a:uFillTx/>
                <a:latin typeface="Calibri"/>
                <a:ea typeface="+mn-ea"/>
                <a:cs typeface="+mn-cs"/>
              </a:rPr>
              <a:t>Testing and Training: </a:t>
            </a:r>
            <a:br>
              <a:rPr kumimoji="0" lang="en-US" sz="1600" b="0" i="0" u="none" strike="noStrike" kern="1200" cap="none" spc="0" normalizeH="0" baseline="0" noProof="0">
                <a:ln>
                  <a:noFill/>
                </a:ln>
                <a:solidFill>
                  <a:srgbClr val="59595B"/>
                </a:solidFill>
                <a:effectLst/>
                <a:uLnTx/>
                <a:uFillTx/>
                <a:latin typeface="Calibri"/>
                <a:ea typeface="+mn-ea"/>
                <a:cs typeface="+mn-cs"/>
              </a:rPr>
            </a:br>
            <a:r>
              <a:rPr kumimoji="0" lang="en-US" sz="1600" b="0" i="1" u="none" strike="noStrike" kern="1200" cap="none" spc="0" normalizeH="0" baseline="0" noProof="0">
                <a:ln>
                  <a:noFill/>
                </a:ln>
                <a:solidFill>
                  <a:srgbClr val="59595B"/>
                </a:solidFill>
                <a:effectLst/>
                <a:uLnTx/>
                <a:uFillTx/>
                <a:latin typeface="Calibri"/>
                <a:ea typeface="+mn-ea"/>
                <a:cs typeface="+mn-cs"/>
              </a:rPr>
              <a:t>E0036, E0037, E0039</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9595B"/>
                </a:solidFill>
                <a:effectLst/>
                <a:uLnTx/>
                <a:uFillTx/>
                <a:latin typeface="Calibri"/>
                <a:ea typeface="+mn-ea"/>
                <a:cs typeface="+mn-cs"/>
              </a:rPr>
              <a:t>Plan, Policy and Program: </a:t>
            </a:r>
            <a:r>
              <a:rPr kumimoji="0" lang="en-US" sz="1600" b="0" i="1" u="none" strike="noStrike" kern="1200" cap="none" spc="0" normalizeH="0" baseline="0" noProof="0">
                <a:ln>
                  <a:noFill/>
                </a:ln>
                <a:solidFill>
                  <a:srgbClr val="59595B"/>
                </a:solidFill>
                <a:effectLst/>
                <a:uLnTx/>
                <a:uFillTx/>
                <a:latin typeface="Calibri"/>
                <a:ea typeface="+mn-ea"/>
                <a:cs typeface="+mn-cs"/>
              </a:rPr>
              <a:t>E0001, E0006, E0004, E0013, E0020, E0022, E0023, E0024</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9595B"/>
                </a:solidFill>
                <a:effectLst/>
                <a:uLnTx/>
                <a:uFillTx/>
                <a:latin typeface="Calibri"/>
                <a:ea typeface="+mn-ea"/>
                <a:cs typeface="+mn-cs"/>
              </a:rPr>
              <a:t>Communication: </a:t>
            </a:r>
            <a:br>
              <a:rPr kumimoji="0" lang="en-US" sz="1600" b="0" i="0" u="none" strike="noStrike" kern="1200" cap="none" spc="0" normalizeH="0" baseline="0" noProof="0">
                <a:ln>
                  <a:noFill/>
                </a:ln>
                <a:solidFill>
                  <a:srgbClr val="59595B"/>
                </a:solidFill>
                <a:effectLst/>
                <a:uLnTx/>
                <a:uFillTx/>
                <a:latin typeface="Calibri"/>
                <a:ea typeface="+mn-ea"/>
                <a:cs typeface="+mn-cs"/>
              </a:rPr>
            </a:br>
            <a:r>
              <a:rPr kumimoji="0" lang="en-US" sz="1600" b="0" i="1" u="none" strike="noStrike" kern="1200" cap="none" spc="0" normalizeH="0" baseline="0" noProof="0">
                <a:ln>
                  <a:noFill/>
                </a:ln>
                <a:solidFill>
                  <a:srgbClr val="59595B"/>
                </a:solidFill>
                <a:effectLst/>
                <a:uLnTx/>
                <a:uFillTx/>
                <a:latin typeface="Calibri"/>
                <a:ea typeface="+mn-ea"/>
                <a:cs typeface="+mn-cs"/>
              </a:rPr>
              <a:t>E0029, E0030, E0031, E0032, E0033, E0035</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9595B"/>
                </a:solidFill>
                <a:effectLst/>
                <a:uLnTx/>
                <a:uFillTx/>
                <a:latin typeface="Calibri"/>
                <a:ea typeface="+mn-ea"/>
                <a:cs typeface="+mn-cs"/>
              </a:rPr>
              <a:t>Subsistence Needs: </a:t>
            </a:r>
            <a:br>
              <a:rPr kumimoji="0" lang="en-US" sz="1600" b="0" i="0" u="none" strike="noStrike" kern="1200" cap="none" spc="0" normalizeH="0" baseline="0" noProof="0">
                <a:ln>
                  <a:noFill/>
                </a:ln>
                <a:solidFill>
                  <a:srgbClr val="59595B"/>
                </a:solidFill>
                <a:effectLst/>
                <a:uLnTx/>
                <a:uFillTx/>
                <a:latin typeface="Calibri"/>
                <a:ea typeface="+mn-ea"/>
                <a:cs typeface="+mn-cs"/>
              </a:rPr>
            </a:br>
            <a:r>
              <a:rPr kumimoji="0" lang="en-US" sz="1600" b="0" i="1" u="none" strike="noStrike" kern="1200" cap="none" spc="0" normalizeH="0" baseline="0" noProof="0">
                <a:ln>
                  <a:noFill/>
                </a:ln>
                <a:solidFill>
                  <a:srgbClr val="59595B"/>
                </a:solidFill>
                <a:effectLst/>
                <a:uLnTx/>
                <a:uFillTx/>
                <a:latin typeface="Calibri"/>
                <a:ea typeface="+mn-ea"/>
                <a:cs typeface="+mn-cs"/>
              </a:rPr>
              <a:t>E0015</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9595B"/>
                </a:solidFill>
                <a:effectLst/>
                <a:uLnTx/>
                <a:uFillTx/>
                <a:latin typeface="Calibri"/>
                <a:ea typeface="+mn-ea"/>
                <a:cs typeface="+mn-cs"/>
              </a:rPr>
              <a:t>Emergency Power: </a:t>
            </a:r>
            <a:br>
              <a:rPr kumimoji="0" lang="en-US" sz="1600" b="0" i="0" u="none" strike="noStrike" kern="1200" cap="none" spc="0" normalizeH="0" baseline="0" noProof="0">
                <a:ln>
                  <a:noFill/>
                </a:ln>
                <a:solidFill>
                  <a:srgbClr val="59595B"/>
                </a:solidFill>
                <a:effectLst/>
                <a:uLnTx/>
                <a:uFillTx/>
                <a:latin typeface="Calibri"/>
                <a:ea typeface="+mn-ea"/>
                <a:cs typeface="+mn-cs"/>
              </a:rPr>
            </a:br>
            <a:r>
              <a:rPr kumimoji="0" lang="en-US" sz="1600" b="0" i="1" u="none" strike="noStrike" kern="1200" cap="none" spc="0" normalizeH="0" baseline="0" noProof="0">
                <a:ln>
                  <a:noFill/>
                </a:ln>
                <a:solidFill>
                  <a:srgbClr val="59595B"/>
                </a:solidFill>
                <a:effectLst/>
                <a:uLnTx/>
                <a:uFillTx/>
                <a:latin typeface="Calibri"/>
                <a:ea typeface="+mn-ea"/>
                <a:cs typeface="+mn-cs"/>
              </a:rPr>
              <a:t>E0041</a:t>
            </a:r>
          </a:p>
        </p:txBody>
      </p:sp>
      <p:pic>
        <p:nvPicPr>
          <p:cNvPr id="6" name="Graphic 5">
            <a:extLst>
              <a:ext uri="{FF2B5EF4-FFF2-40B4-BE49-F238E27FC236}">
                <a16:creationId xmlns:a16="http://schemas.microsoft.com/office/drawing/2014/main" id="{A474E0CC-750F-7A13-343D-E77AB6EF9A0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514" y="2296018"/>
            <a:ext cx="8110829" cy="3420713"/>
          </a:xfrm>
          <a:prstGeom prst="rect">
            <a:avLst/>
          </a:prstGeom>
        </p:spPr>
      </p:pic>
      <p:sp>
        <p:nvSpPr>
          <p:cNvPr id="10" name="TextBox 9">
            <a:extLst>
              <a:ext uri="{FF2B5EF4-FFF2-40B4-BE49-F238E27FC236}">
                <a16:creationId xmlns:a16="http://schemas.microsoft.com/office/drawing/2014/main" id="{F4BDCC88-F7D0-8C69-B166-2F8B3FD27FFB}"/>
              </a:ext>
            </a:extLst>
          </p:cNvPr>
          <p:cNvSpPr txBox="1"/>
          <p:nvPr/>
        </p:nvSpPr>
        <p:spPr>
          <a:xfrm>
            <a:off x="545622" y="1926458"/>
            <a:ext cx="2576171" cy="400110"/>
          </a:xfrm>
          <a:prstGeom prst="rect">
            <a:avLst/>
          </a:prstGeom>
          <a:noFill/>
        </p:spPr>
        <p:txBody>
          <a:bodyPr wrap="square" rtlCol="0">
            <a:spAutoFit/>
          </a:bodyPr>
          <a:lstStyle/>
          <a:p>
            <a:r>
              <a:rPr lang="en-US" sz="2000">
                <a:solidFill>
                  <a:schemeClr val="accent5">
                    <a:lumMod val="50000"/>
                  </a:schemeClr>
                </a:solidFill>
              </a:rPr>
              <a:t>Testing &amp; Training: 341</a:t>
            </a:r>
          </a:p>
        </p:txBody>
      </p:sp>
      <p:sp>
        <p:nvSpPr>
          <p:cNvPr id="11" name="TextBox 10">
            <a:extLst>
              <a:ext uri="{FF2B5EF4-FFF2-40B4-BE49-F238E27FC236}">
                <a16:creationId xmlns:a16="http://schemas.microsoft.com/office/drawing/2014/main" id="{8F7E93F0-3239-C07C-080E-FBAAE0700186}"/>
              </a:ext>
            </a:extLst>
          </p:cNvPr>
          <p:cNvSpPr txBox="1"/>
          <p:nvPr/>
        </p:nvSpPr>
        <p:spPr>
          <a:xfrm>
            <a:off x="545623" y="2704635"/>
            <a:ext cx="3076202" cy="400110"/>
          </a:xfrm>
          <a:prstGeom prst="rect">
            <a:avLst/>
          </a:prstGeom>
          <a:noFill/>
        </p:spPr>
        <p:txBody>
          <a:bodyPr wrap="square" rtlCol="0">
            <a:spAutoFit/>
          </a:bodyPr>
          <a:lstStyle/>
          <a:p>
            <a:r>
              <a:rPr lang="en-US" sz="2000" dirty="0">
                <a:solidFill>
                  <a:schemeClr val="accent5">
                    <a:lumMod val="50000"/>
                  </a:schemeClr>
                </a:solidFill>
              </a:rPr>
              <a:t>Plan, Policy &amp; Program: 315</a:t>
            </a:r>
          </a:p>
        </p:txBody>
      </p:sp>
      <p:sp>
        <p:nvSpPr>
          <p:cNvPr id="12" name="TextBox 11">
            <a:extLst>
              <a:ext uri="{FF2B5EF4-FFF2-40B4-BE49-F238E27FC236}">
                <a16:creationId xmlns:a16="http://schemas.microsoft.com/office/drawing/2014/main" id="{3DA7E92B-ADEE-6F69-A79C-CAD58F396370}"/>
              </a:ext>
            </a:extLst>
          </p:cNvPr>
          <p:cNvSpPr txBox="1"/>
          <p:nvPr/>
        </p:nvSpPr>
        <p:spPr>
          <a:xfrm>
            <a:off x="548028" y="3500982"/>
            <a:ext cx="2576172" cy="400110"/>
          </a:xfrm>
          <a:prstGeom prst="rect">
            <a:avLst/>
          </a:prstGeom>
          <a:noFill/>
        </p:spPr>
        <p:txBody>
          <a:bodyPr wrap="square" rtlCol="0">
            <a:spAutoFit/>
          </a:bodyPr>
          <a:lstStyle/>
          <a:p>
            <a:r>
              <a:rPr lang="en-US" sz="2000">
                <a:solidFill>
                  <a:schemeClr val="accent5">
                    <a:lumMod val="50000"/>
                  </a:schemeClr>
                </a:solidFill>
              </a:rPr>
              <a:t>Communication: 152</a:t>
            </a:r>
          </a:p>
        </p:txBody>
      </p:sp>
      <p:sp>
        <p:nvSpPr>
          <p:cNvPr id="13" name="TextBox 12">
            <a:extLst>
              <a:ext uri="{FF2B5EF4-FFF2-40B4-BE49-F238E27FC236}">
                <a16:creationId xmlns:a16="http://schemas.microsoft.com/office/drawing/2014/main" id="{3107A87C-8850-1927-DC60-76476CC85E26}"/>
              </a:ext>
            </a:extLst>
          </p:cNvPr>
          <p:cNvSpPr txBox="1"/>
          <p:nvPr/>
        </p:nvSpPr>
        <p:spPr>
          <a:xfrm>
            <a:off x="548027" y="4247821"/>
            <a:ext cx="3076202" cy="400110"/>
          </a:xfrm>
          <a:prstGeom prst="rect">
            <a:avLst/>
          </a:prstGeom>
          <a:noFill/>
        </p:spPr>
        <p:txBody>
          <a:bodyPr wrap="square" rtlCol="0">
            <a:spAutoFit/>
          </a:bodyPr>
          <a:lstStyle/>
          <a:p>
            <a:r>
              <a:rPr lang="en-US" sz="2000">
                <a:solidFill>
                  <a:schemeClr val="accent5">
                    <a:lumMod val="50000"/>
                  </a:schemeClr>
                </a:solidFill>
              </a:rPr>
              <a:t>Subsistence Needs: 83</a:t>
            </a:r>
          </a:p>
        </p:txBody>
      </p:sp>
      <p:sp>
        <p:nvSpPr>
          <p:cNvPr id="14" name="TextBox 13">
            <a:extLst>
              <a:ext uri="{FF2B5EF4-FFF2-40B4-BE49-F238E27FC236}">
                <a16:creationId xmlns:a16="http://schemas.microsoft.com/office/drawing/2014/main" id="{0BA5DFA8-D2BF-3DEC-4BDB-7F8CBB1B0C3A}"/>
              </a:ext>
            </a:extLst>
          </p:cNvPr>
          <p:cNvSpPr txBox="1"/>
          <p:nvPr/>
        </p:nvSpPr>
        <p:spPr>
          <a:xfrm>
            <a:off x="545623" y="5054557"/>
            <a:ext cx="2576172" cy="400110"/>
          </a:xfrm>
          <a:prstGeom prst="rect">
            <a:avLst/>
          </a:prstGeom>
          <a:noFill/>
        </p:spPr>
        <p:txBody>
          <a:bodyPr wrap="square" rtlCol="0">
            <a:spAutoFit/>
          </a:bodyPr>
          <a:lstStyle/>
          <a:p>
            <a:r>
              <a:rPr lang="en-US" sz="2000">
                <a:solidFill>
                  <a:schemeClr val="accent5">
                    <a:lumMod val="50000"/>
                  </a:schemeClr>
                </a:solidFill>
              </a:rPr>
              <a:t>Emergency Power: 71</a:t>
            </a:r>
          </a:p>
        </p:txBody>
      </p:sp>
      <p:sp>
        <p:nvSpPr>
          <p:cNvPr id="2" name="Footer Placeholder 2">
            <a:extLst>
              <a:ext uri="{FF2B5EF4-FFF2-40B4-BE49-F238E27FC236}">
                <a16:creationId xmlns:a16="http://schemas.microsoft.com/office/drawing/2014/main" id="{07CE0DE7-3997-E774-CE68-4A565BB52481}"/>
              </a:ext>
            </a:extLst>
          </p:cNvPr>
          <p:cNvSpPr>
            <a:spLocks noGrp="1"/>
          </p:cNvSpPr>
          <p:nvPr>
            <p:ph type="ftr" sz="quarter" idx="13"/>
          </p:nvPr>
        </p:nvSpPr>
        <p:spPr>
          <a:xfrm>
            <a:off x="548640" y="6373368"/>
            <a:ext cx="7882127" cy="484632"/>
          </a:xfrm>
        </p:spPr>
        <p:txBody>
          <a:bodyPr/>
          <a:lstStyle/>
          <a:p>
            <a:r>
              <a:rPr lang="en-US">
                <a:hlinkClick r:id="rId5"/>
              </a:rPr>
              <a:t>S&amp;C QCOR Log On (cms.gov)</a:t>
            </a:r>
            <a:endParaRPr lang="en-US"/>
          </a:p>
          <a:p>
            <a:endParaRPr lang="en-US"/>
          </a:p>
        </p:txBody>
      </p:sp>
    </p:spTree>
    <p:extLst>
      <p:ext uri="{BB962C8B-B14F-4D97-AF65-F5344CB8AC3E}">
        <p14:creationId xmlns:p14="http://schemas.microsoft.com/office/powerpoint/2010/main" val="3927645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AFF3C2-8918-944E-C4BC-F787EA27CB7A}"/>
              </a:ext>
            </a:extLst>
          </p:cNvPr>
          <p:cNvSpPr>
            <a:spLocks noGrp="1"/>
          </p:cNvSpPr>
          <p:nvPr>
            <p:ph type="title"/>
          </p:nvPr>
        </p:nvSpPr>
        <p:spPr/>
        <p:txBody>
          <a:bodyPr/>
          <a:lstStyle/>
          <a:p>
            <a:r>
              <a:rPr lang="en-US"/>
              <a:t>Emergency Preparedness Enhanced Technical Assistance (TA) </a:t>
            </a:r>
          </a:p>
        </p:txBody>
      </p:sp>
      <p:pic>
        <p:nvPicPr>
          <p:cNvPr id="7" name="Picture 6" descr="A diagram displaying the A3C model and the steps that Telligen offers in each: Emergency Preparedness Plan, Hazard Vulnerability Assessment, Training, Exercises &amp; Drills, After Action Review, Convene Community Partners and PDSA cycles.">
            <a:extLst>
              <a:ext uri="{FF2B5EF4-FFF2-40B4-BE49-F238E27FC236}">
                <a16:creationId xmlns:a16="http://schemas.microsoft.com/office/drawing/2014/main" id="{E86C0E1D-EC43-BBF2-33B7-45CBAAD5C4E9}"/>
              </a:ext>
            </a:extLst>
          </p:cNvPr>
          <p:cNvPicPr>
            <a:picLocks noChangeAspect="1"/>
          </p:cNvPicPr>
          <p:nvPr/>
        </p:nvPicPr>
        <p:blipFill>
          <a:blip r:embed="rId3"/>
          <a:stretch>
            <a:fillRect/>
          </a:stretch>
        </p:blipFill>
        <p:spPr>
          <a:xfrm>
            <a:off x="162232" y="1074803"/>
            <a:ext cx="12192000" cy="5249797"/>
          </a:xfrm>
          <a:prstGeom prst="rect">
            <a:avLst/>
          </a:prstGeom>
        </p:spPr>
      </p:pic>
      <p:sp>
        <p:nvSpPr>
          <p:cNvPr id="2" name="Slide Number Placeholder 1">
            <a:extLst>
              <a:ext uri="{FF2B5EF4-FFF2-40B4-BE49-F238E27FC236}">
                <a16:creationId xmlns:a16="http://schemas.microsoft.com/office/drawing/2014/main" id="{307FFB28-5789-4E6C-3314-C587EEE7E877}"/>
              </a:ext>
            </a:extLst>
          </p:cNvPr>
          <p:cNvSpPr>
            <a:spLocks noGrp="1"/>
          </p:cNvSpPr>
          <p:nvPr>
            <p:ph type="sldNum" sz="quarter" idx="12"/>
          </p:nvPr>
        </p:nvSpPr>
        <p:spPr>
          <a:xfrm>
            <a:off x="11673840" y="6324600"/>
            <a:ext cx="518160" cy="533400"/>
          </a:xfrm>
        </p:spPr>
        <p:txBody>
          <a:bodyPr/>
          <a:lstStyle/>
          <a:p>
            <a:fld id="{97BFA95F-7B67-D848-858C-AA005B3C0F95}" type="slidenum">
              <a:rPr lang="en-US" smtClean="0"/>
              <a:pPr/>
              <a:t>15</a:t>
            </a:fld>
            <a:endParaRPr lang="en-US" dirty="0"/>
          </a:p>
        </p:txBody>
      </p:sp>
    </p:spTree>
    <p:extLst>
      <p:ext uri="{BB962C8B-B14F-4D97-AF65-F5344CB8AC3E}">
        <p14:creationId xmlns:p14="http://schemas.microsoft.com/office/powerpoint/2010/main" val="2676845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931E86-7E02-6818-FA01-5DD05A741E7D}"/>
              </a:ext>
            </a:extLst>
          </p:cNvPr>
          <p:cNvSpPr>
            <a:spLocks noGrp="1"/>
          </p:cNvSpPr>
          <p:nvPr>
            <p:ph type="sldNum" sz="quarter" idx="12"/>
          </p:nvPr>
        </p:nvSpPr>
        <p:spPr/>
        <p:txBody>
          <a:bodyPr/>
          <a:lstStyle/>
          <a:p>
            <a:fld id="{97BFA95F-7B67-D848-858C-AA005B3C0F95}" type="slidenum">
              <a:rPr lang="en-US" smtClean="0"/>
              <a:pPr/>
              <a:t>16</a:t>
            </a:fld>
            <a:endParaRPr lang="en-US" dirty="0"/>
          </a:p>
        </p:txBody>
      </p:sp>
      <p:sp>
        <p:nvSpPr>
          <p:cNvPr id="3" name="Footer Placeholder 2">
            <a:extLst>
              <a:ext uri="{FF2B5EF4-FFF2-40B4-BE49-F238E27FC236}">
                <a16:creationId xmlns:a16="http://schemas.microsoft.com/office/drawing/2014/main" id="{F4CFBB94-8522-BD0F-3039-DD361B13A330}"/>
              </a:ext>
            </a:extLst>
          </p:cNvPr>
          <p:cNvSpPr>
            <a:spLocks noGrp="1"/>
          </p:cNvSpPr>
          <p:nvPr>
            <p:ph type="ftr" sz="quarter" idx="13"/>
          </p:nvPr>
        </p:nvSpPr>
        <p:spPr/>
        <p:txBody>
          <a:bodyPr/>
          <a:lstStyle/>
          <a:p>
            <a:endParaRPr lang="en-US"/>
          </a:p>
        </p:txBody>
      </p:sp>
      <p:sp>
        <p:nvSpPr>
          <p:cNvPr id="4" name="Content Placeholder 3">
            <a:extLst>
              <a:ext uri="{FF2B5EF4-FFF2-40B4-BE49-F238E27FC236}">
                <a16:creationId xmlns:a16="http://schemas.microsoft.com/office/drawing/2014/main" id="{383AC2B6-F421-4F37-9300-97197E4ED574}"/>
              </a:ext>
            </a:extLst>
          </p:cNvPr>
          <p:cNvSpPr>
            <a:spLocks noGrp="1"/>
          </p:cNvSpPr>
          <p:nvPr>
            <p:ph idx="1"/>
          </p:nvPr>
        </p:nvSpPr>
        <p:spPr/>
        <p:txBody>
          <a:bodyPr/>
          <a:lstStyle/>
          <a:p>
            <a:r>
              <a:rPr lang="en-US" dirty="0"/>
              <a:t>Assess existing training and collaborate with nursing homes to fill gaps</a:t>
            </a:r>
          </a:p>
          <a:p>
            <a:r>
              <a:rPr lang="en-US" dirty="0"/>
              <a:t>Complement nursing homes’ training infrastructure</a:t>
            </a:r>
          </a:p>
          <a:p>
            <a:r>
              <a:rPr lang="en-US" dirty="0"/>
              <a:t>Identify opportunities to enhance training on existing policies and procedures </a:t>
            </a:r>
          </a:p>
          <a:p>
            <a:r>
              <a:rPr lang="en-US" dirty="0"/>
              <a:t>Establish a cadence of regular training schedule</a:t>
            </a:r>
          </a:p>
          <a:p>
            <a:r>
              <a:rPr lang="en-US" dirty="0"/>
              <a:t>Provide best practices to secure leadership support and buy in</a:t>
            </a:r>
          </a:p>
        </p:txBody>
      </p:sp>
      <p:sp>
        <p:nvSpPr>
          <p:cNvPr id="5" name="Title 4">
            <a:extLst>
              <a:ext uri="{FF2B5EF4-FFF2-40B4-BE49-F238E27FC236}">
                <a16:creationId xmlns:a16="http://schemas.microsoft.com/office/drawing/2014/main" id="{B153C324-2827-95EE-96F2-75B46A9E389A}"/>
              </a:ext>
            </a:extLst>
          </p:cNvPr>
          <p:cNvSpPr>
            <a:spLocks noGrp="1"/>
          </p:cNvSpPr>
          <p:nvPr>
            <p:ph type="title"/>
          </p:nvPr>
        </p:nvSpPr>
        <p:spPr/>
        <p:txBody>
          <a:bodyPr/>
          <a:lstStyle/>
          <a:p>
            <a:r>
              <a:rPr lang="en-US"/>
              <a:t>Technical Assistance: Training</a:t>
            </a:r>
          </a:p>
        </p:txBody>
      </p:sp>
    </p:spTree>
    <p:extLst>
      <p:ext uri="{BB962C8B-B14F-4D97-AF65-F5344CB8AC3E}">
        <p14:creationId xmlns:p14="http://schemas.microsoft.com/office/powerpoint/2010/main" val="3054483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D6B173-2C23-546E-7073-5467BC843BD9}"/>
              </a:ext>
            </a:extLst>
          </p:cNvPr>
          <p:cNvSpPr>
            <a:spLocks noGrp="1"/>
          </p:cNvSpPr>
          <p:nvPr>
            <p:ph type="sldNum" sz="quarter" idx="12"/>
          </p:nvPr>
        </p:nvSpPr>
        <p:spPr/>
        <p:txBody>
          <a:bodyPr/>
          <a:lstStyle/>
          <a:p>
            <a:fld id="{97BFA95F-7B67-D848-858C-AA005B3C0F95}" type="slidenum">
              <a:rPr lang="en-US" smtClean="0"/>
              <a:pPr/>
              <a:t>17</a:t>
            </a:fld>
            <a:endParaRPr lang="en-US"/>
          </a:p>
        </p:txBody>
      </p:sp>
      <p:sp>
        <p:nvSpPr>
          <p:cNvPr id="3" name="Footer Placeholder 2">
            <a:extLst>
              <a:ext uri="{FF2B5EF4-FFF2-40B4-BE49-F238E27FC236}">
                <a16:creationId xmlns:a16="http://schemas.microsoft.com/office/drawing/2014/main" id="{D394E57D-3B7C-ADEE-D493-D81F2133E88A}"/>
              </a:ext>
            </a:extLst>
          </p:cNvPr>
          <p:cNvSpPr>
            <a:spLocks noGrp="1"/>
          </p:cNvSpPr>
          <p:nvPr>
            <p:ph type="ftr" sz="quarter" idx="13"/>
          </p:nvPr>
        </p:nvSpPr>
        <p:spPr/>
        <p:txBody>
          <a:bodyPr/>
          <a:lstStyle/>
          <a:p>
            <a:endParaRPr lang="en-US"/>
          </a:p>
        </p:txBody>
      </p:sp>
      <p:sp>
        <p:nvSpPr>
          <p:cNvPr id="4" name="Content Placeholder 3">
            <a:extLst>
              <a:ext uri="{FF2B5EF4-FFF2-40B4-BE49-F238E27FC236}">
                <a16:creationId xmlns:a16="http://schemas.microsoft.com/office/drawing/2014/main" id="{F973C660-B062-C191-74DE-86FE611935B8}"/>
              </a:ext>
            </a:extLst>
          </p:cNvPr>
          <p:cNvSpPr>
            <a:spLocks noGrp="1"/>
          </p:cNvSpPr>
          <p:nvPr>
            <p:ph idx="1"/>
          </p:nvPr>
        </p:nvSpPr>
        <p:spPr/>
        <p:txBody>
          <a:bodyPr vert="horz" lIns="0" tIns="45720" rIns="0" bIns="45720" rtlCol="0" anchor="t">
            <a:noAutofit/>
          </a:bodyPr>
          <a:lstStyle/>
          <a:p>
            <a:pPr marL="0" indent="0">
              <a:buNone/>
            </a:pPr>
            <a:r>
              <a:rPr lang="en-US" b="1" dirty="0">
                <a:ea typeface="Calibri" panose="020F0502020204030204"/>
                <a:cs typeface="Calibri" panose="020F0502020204030204"/>
              </a:rPr>
              <a:t>Our 1:1 customized TA includes asking the nursing home to: </a:t>
            </a:r>
          </a:p>
          <a:p>
            <a:r>
              <a:rPr lang="en-US" dirty="0">
                <a:ea typeface="Calibri" panose="020F0502020204030204"/>
                <a:cs typeface="Calibri" panose="020F0502020204030204"/>
              </a:rPr>
              <a:t>Pick the top 3-5 threats from the Hazard Vulnerability Assessment for focused tabletop exercises</a:t>
            </a:r>
          </a:p>
          <a:p>
            <a:pPr lvl="1">
              <a:buFont typeface="Courier New" pitchFamily="2" charset="2"/>
              <a:buChar char="o"/>
            </a:pPr>
            <a:r>
              <a:rPr lang="en-US" dirty="0">
                <a:ea typeface="Calibri" panose="020F0502020204030204"/>
                <a:cs typeface="Calibri" panose="020F0502020204030204"/>
              </a:rPr>
              <a:t>Challenge – choose different drills each time</a:t>
            </a:r>
          </a:p>
          <a:p>
            <a:r>
              <a:rPr lang="en-US" dirty="0">
                <a:ea typeface="Calibri" panose="020F0502020204030204"/>
                <a:cs typeface="Calibri" panose="020F0502020204030204"/>
              </a:rPr>
              <a:t>Select the policy &amp; procedure you want to emphasize during these events</a:t>
            </a:r>
          </a:p>
          <a:p>
            <a:pPr lvl="1">
              <a:buFont typeface="Courier New" pitchFamily="2" charset="2"/>
              <a:buChar char="o"/>
            </a:pPr>
            <a:r>
              <a:rPr lang="en-US" dirty="0">
                <a:ea typeface="Calibri" panose="020F0502020204030204"/>
                <a:cs typeface="Calibri" panose="020F0502020204030204"/>
              </a:rPr>
              <a:t>Communication plan, evacuation plan and/or shelter in place plan</a:t>
            </a:r>
          </a:p>
          <a:p>
            <a:r>
              <a:rPr lang="en-US" dirty="0">
                <a:ea typeface="Calibri" panose="020F0502020204030204"/>
                <a:cs typeface="Calibri" panose="020F0502020204030204"/>
              </a:rPr>
              <a:t>Set objectives and identify factors for success – establish what you hope to achieve</a:t>
            </a:r>
          </a:p>
          <a:p>
            <a:r>
              <a:rPr lang="en-US" dirty="0">
                <a:ea typeface="Calibri" panose="020F0502020204030204"/>
                <a:cs typeface="Calibri" panose="020F0502020204030204"/>
              </a:rPr>
              <a:t>Identify an evaluator role to observe and report back findings</a:t>
            </a:r>
          </a:p>
          <a:p>
            <a:endParaRPr lang="en-US" dirty="0">
              <a:ea typeface="Calibri" panose="020F0502020204030204"/>
              <a:cs typeface="Calibri" panose="020F0502020204030204"/>
            </a:endParaRPr>
          </a:p>
        </p:txBody>
      </p:sp>
      <p:sp>
        <p:nvSpPr>
          <p:cNvPr id="5" name="Title 4">
            <a:extLst>
              <a:ext uri="{FF2B5EF4-FFF2-40B4-BE49-F238E27FC236}">
                <a16:creationId xmlns:a16="http://schemas.microsoft.com/office/drawing/2014/main" id="{B80AEE98-EA00-6335-B487-02222812049D}"/>
              </a:ext>
            </a:extLst>
          </p:cNvPr>
          <p:cNvSpPr>
            <a:spLocks noGrp="1"/>
          </p:cNvSpPr>
          <p:nvPr>
            <p:ph type="title"/>
          </p:nvPr>
        </p:nvSpPr>
        <p:spPr/>
        <p:txBody>
          <a:bodyPr/>
          <a:lstStyle/>
          <a:p>
            <a:r>
              <a:rPr lang="en-US" dirty="0"/>
              <a:t>Technical Assistance: </a:t>
            </a:r>
            <a:r>
              <a:rPr lang="en-US" dirty="0">
                <a:ea typeface="Calibri"/>
                <a:cs typeface="Calibri"/>
              </a:rPr>
              <a:t>Exercises &amp; Drills</a:t>
            </a:r>
            <a:endParaRPr lang="en-US" dirty="0"/>
          </a:p>
        </p:txBody>
      </p:sp>
    </p:spTree>
    <p:extLst>
      <p:ext uri="{BB962C8B-B14F-4D97-AF65-F5344CB8AC3E}">
        <p14:creationId xmlns:p14="http://schemas.microsoft.com/office/powerpoint/2010/main" val="1201943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DF98CA-8F3C-EDC4-8D85-2DD673F19F06}"/>
              </a:ext>
            </a:extLst>
          </p:cNvPr>
          <p:cNvSpPr>
            <a:spLocks noGrp="1"/>
          </p:cNvSpPr>
          <p:nvPr>
            <p:ph type="sldNum" sz="quarter" idx="12"/>
          </p:nvPr>
        </p:nvSpPr>
        <p:spPr/>
        <p:txBody>
          <a:bodyPr/>
          <a:lstStyle/>
          <a:p>
            <a:fld id="{97BFA95F-7B67-D848-858C-AA005B3C0F95}" type="slidenum">
              <a:rPr lang="en-US" smtClean="0"/>
              <a:pPr/>
              <a:t>18</a:t>
            </a:fld>
            <a:endParaRPr lang="en-US"/>
          </a:p>
        </p:txBody>
      </p:sp>
      <p:sp>
        <p:nvSpPr>
          <p:cNvPr id="3" name="Footer Placeholder 2">
            <a:extLst>
              <a:ext uri="{FF2B5EF4-FFF2-40B4-BE49-F238E27FC236}">
                <a16:creationId xmlns:a16="http://schemas.microsoft.com/office/drawing/2014/main" id="{C8EBCCC5-B06E-2B05-E3D5-6AF7C4B417C3}"/>
              </a:ext>
            </a:extLst>
          </p:cNvPr>
          <p:cNvSpPr>
            <a:spLocks noGrp="1"/>
          </p:cNvSpPr>
          <p:nvPr>
            <p:ph type="ftr" sz="quarter" idx="13"/>
          </p:nvPr>
        </p:nvSpPr>
        <p:spPr/>
        <p:txBody>
          <a:bodyPr/>
          <a:lstStyle/>
          <a:p>
            <a:endParaRPr lang="en-US"/>
          </a:p>
        </p:txBody>
      </p:sp>
      <p:sp>
        <p:nvSpPr>
          <p:cNvPr id="4" name="Content Placeholder 3">
            <a:extLst>
              <a:ext uri="{FF2B5EF4-FFF2-40B4-BE49-F238E27FC236}">
                <a16:creationId xmlns:a16="http://schemas.microsoft.com/office/drawing/2014/main" id="{0D96510A-8EF7-31B4-53B6-420759ED4EA2}"/>
              </a:ext>
            </a:extLst>
          </p:cNvPr>
          <p:cNvSpPr>
            <a:spLocks noGrp="1"/>
          </p:cNvSpPr>
          <p:nvPr>
            <p:ph idx="1"/>
          </p:nvPr>
        </p:nvSpPr>
        <p:spPr/>
        <p:txBody>
          <a:bodyPr/>
          <a:lstStyle/>
          <a:p>
            <a:pPr marL="0" indent="0">
              <a:buNone/>
            </a:pPr>
            <a:r>
              <a:rPr lang="en-US" b="1" dirty="0"/>
              <a:t>Provide the nursing home with guidance to complete the following: </a:t>
            </a:r>
          </a:p>
          <a:p>
            <a:r>
              <a:rPr lang="en-US" dirty="0"/>
              <a:t>Hot wash: an immediate debrief to ask three questions</a:t>
            </a:r>
          </a:p>
          <a:p>
            <a:pPr lvl="1"/>
            <a:r>
              <a:rPr lang="en-US" dirty="0"/>
              <a:t>What went well? What didn’t go well? Why didn’t it go well? </a:t>
            </a:r>
          </a:p>
          <a:p>
            <a:r>
              <a:rPr lang="en-US" dirty="0"/>
              <a:t>Complete the after-action and improvement plan with best practices and training schedule</a:t>
            </a:r>
          </a:p>
          <a:p>
            <a:r>
              <a:rPr lang="en-US" dirty="0"/>
              <a:t>Secure leadership engagement and input</a:t>
            </a:r>
          </a:p>
          <a:p>
            <a:r>
              <a:rPr lang="en-US" dirty="0"/>
              <a:t>Process to report information back out to everyone involved</a:t>
            </a:r>
          </a:p>
        </p:txBody>
      </p:sp>
      <p:sp>
        <p:nvSpPr>
          <p:cNvPr id="5" name="Title 4">
            <a:extLst>
              <a:ext uri="{FF2B5EF4-FFF2-40B4-BE49-F238E27FC236}">
                <a16:creationId xmlns:a16="http://schemas.microsoft.com/office/drawing/2014/main" id="{36B6ECD7-A8F7-2EA9-9C6F-6A9A1D184CFE}"/>
              </a:ext>
            </a:extLst>
          </p:cNvPr>
          <p:cNvSpPr>
            <a:spLocks noGrp="1"/>
          </p:cNvSpPr>
          <p:nvPr>
            <p:ph type="title"/>
          </p:nvPr>
        </p:nvSpPr>
        <p:spPr/>
        <p:txBody>
          <a:bodyPr/>
          <a:lstStyle/>
          <a:p>
            <a:r>
              <a:rPr lang="en-US"/>
              <a:t>Technical Assistance: After Action Review</a:t>
            </a:r>
          </a:p>
        </p:txBody>
      </p:sp>
    </p:spTree>
    <p:extLst>
      <p:ext uri="{BB962C8B-B14F-4D97-AF65-F5344CB8AC3E}">
        <p14:creationId xmlns:p14="http://schemas.microsoft.com/office/powerpoint/2010/main" val="4192263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47F727-877F-07A9-EF9E-681470031D0C}"/>
              </a:ext>
            </a:extLst>
          </p:cNvPr>
          <p:cNvSpPr>
            <a:spLocks noGrp="1"/>
          </p:cNvSpPr>
          <p:nvPr>
            <p:ph type="sldNum" sz="quarter" idx="12"/>
          </p:nvPr>
        </p:nvSpPr>
        <p:spPr>
          <a:xfrm>
            <a:off x="11688572" y="6327170"/>
            <a:ext cx="503428" cy="530830"/>
          </a:xfrm>
        </p:spPr>
        <p:txBody>
          <a:bodyPr/>
          <a:lstStyle/>
          <a:p>
            <a:fld id="{97BFA95F-7B67-D848-858C-AA005B3C0F95}" type="slidenum">
              <a:rPr lang="en-US" smtClean="0"/>
              <a:pPr/>
              <a:t>1</a:t>
            </a:fld>
            <a:endParaRPr lang="en-US"/>
          </a:p>
        </p:txBody>
      </p:sp>
      <p:sp>
        <p:nvSpPr>
          <p:cNvPr id="3" name="Footer Placeholder 2">
            <a:extLst>
              <a:ext uri="{FF2B5EF4-FFF2-40B4-BE49-F238E27FC236}">
                <a16:creationId xmlns:a16="http://schemas.microsoft.com/office/drawing/2014/main" id="{2539F9C7-FBC5-1C8D-9BC7-FBB68979E477}"/>
              </a:ext>
            </a:extLst>
          </p:cNvPr>
          <p:cNvSpPr>
            <a:spLocks noGrp="1"/>
          </p:cNvSpPr>
          <p:nvPr>
            <p:ph type="ftr" sz="quarter" idx="13"/>
          </p:nvPr>
        </p:nvSpPr>
        <p:spPr>
          <a:xfrm>
            <a:off x="548640" y="6373368"/>
            <a:ext cx="7882127" cy="484632"/>
          </a:xfrm>
        </p:spPr>
        <p:txBody>
          <a:bodyPr/>
          <a:lstStyle/>
          <a:p>
            <a:endParaRPr lang="en-US"/>
          </a:p>
        </p:txBody>
      </p:sp>
      <p:sp>
        <p:nvSpPr>
          <p:cNvPr id="17" name="Content Placeholder 16">
            <a:extLst>
              <a:ext uri="{FF2B5EF4-FFF2-40B4-BE49-F238E27FC236}">
                <a16:creationId xmlns:a16="http://schemas.microsoft.com/office/drawing/2014/main" id="{E513B725-2423-6648-3083-D9A5C4402650}"/>
              </a:ext>
            </a:extLst>
          </p:cNvPr>
          <p:cNvSpPr>
            <a:spLocks noGrp="1"/>
          </p:cNvSpPr>
          <p:nvPr>
            <p:ph sz="half" idx="1"/>
          </p:nvPr>
        </p:nvSpPr>
        <p:spPr>
          <a:xfrm>
            <a:off x="545623" y="1831920"/>
            <a:ext cx="4663192" cy="4032250"/>
          </a:xfrm>
        </p:spPr>
        <p:txBody>
          <a:bodyPr/>
          <a:lstStyle/>
          <a:p>
            <a:pPr marL="0" indent="0">
              <a:buNone/>
            </a:pPr>
            <a:r>
              <a:rPr lang="en-US" dirty="0"/>
              <a:t>Telligen is a Centers for Medicare &amp; Medicaid Services (CMS) Quality Innovation Network-Quality Improvement Organization (QIN-QIO) for Colorado, Illinois, Iowa and Oklahoma and a Hospital Quality Improvement Contractor (HQIC) covering 15 states and American Samoa. </a:t>
            </a:r>
          </a:p>
        </p:txBody>
      </p:sp>
      <p:sp>
        <p:nvSpPr>
          <p:cNvPr id="5" name="Title 4">
            <a:extLst>
              <a:ext uri="{FF2B5EF4-FFF2-40B4-BE49-F238E27FC236}">
                <a16:creationId xmlns:a16="http://schemas.microsoft.com/office/drawing/2014/main" id="{0422A1E7-4C1B-770B-AFAA-9EE831A60806}"/>
              </a:ext>
            </a:extLst>
          </p:cNvPr>
          <p:cNvSpPr>
            <a:spLocks noGrp="1"/>
          </p:cNvSpPr>
          <p:nvPr>
            <p:ph type="title"/>
          </p:nvPr>
        </p:nvSpPr>
        <p:spPr>
          <a:xfrm>
            <a:off x="545623" y="172097"/>
            <a:ext cx="11123502" cy="1379384"/>
          </a:xfrm>
        </p:spPr>
        <p:txBody>
          <a:bodyPr/>
          <a:lstStyle/>
          <a:p>
            <a:r>
              <a:rPr lang="en-US"/>
              <a:t>Telligen QIN-QIO and HQIC </a:t>
            </a:r>
          </a:p>
        </p:txBody>
      </p:sp>
      <p:pic>
        <p:nvPicPr>
          <p:cNvPr id="10" name="Picture 9" descr="A map of the United States and territories that have Telligen has a presence in.">
            <a:extLst>
              <a:ext uri="{FF2B5EF4-FFF2-40B4-BE49-F238E27FC236}">
                <a16:creationId xmlns:a16="http://schemas.microsoft.com/office/drawing/2014/main" id="{D4C37E8C-F34F-5751-261C-1AA4450F68B1}"/>
              </a:ext>
            </a:extLst>
          </p:cNvPr>
          <p:cNvPicPr>
            <a:picLocks noChangeAspect="1"/>
          </p:cNvPicPr>
          <p:nvPr/>
        </p:nvPicPr>
        <p:blipFill rotWithShape="1">
          <a:blip r:embed="rId3"/>
          <a:srcRect l="40091" r="4194"/>
          <a:stretch/>
        </p:blipFill>
        <p:spPr>
          <a:xfrm>
            <a:off x="5078381" y="1042816"/>
            <a:ext cx="6705663" cy="5182540"/>
          </a:xfrm>
          <a:prstGeom prst="rect">
            <a:avLst/>
          </a:prstGeom>
        </p:spPr>
      </p:pic>
    </p:spTree>
    <p:extLst>
      <p:ext uri="{BB962C8B-B14F-4D97-AF65-F5344CB8AC3E}">
        <p14:creationId xmlns:p14="http://schemas.microsoft.com/office/powerpoint/2010/main" val="1764376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829B14-8AB7-6194-6D46-2E0CEA7343A3}"/>
              </a:ext>
            </a:extLst>
          </p:cNvPr>
          <p:cNvSpPr>
            <a:spLocks noGrp="1"/>
          </p:cNvSpPr>
          <p:nvPr>
            <p:ph type="sldNum" sz="quarter" idx="12"/>
          </p:nvPr>
        </p:nvSpPr>
        <p:spPr/>
        <p:txBody>
          <a:bodyPr/>
          <a:lstStyle/>
          <a:p>
            <a:fld id="{97BFA95F-7B67-D848-858C-AA005B3C0F95}" type="slidenum">
              <a:rPr lang="en-US" smtClean="0"/>
              <a:pPr/>
              <a:t>19</a:t>
            </a:fld>
            <a:endParaRPr lang="en-US"/>
          </a:p>
        </p:txBody>
      </p:sp>
      <p:sp>
        <p:nvSpPr>
          <p:cNvPr id="3" name="Footer Placeholder 2">
            <a:extLst>
              <a:ext uri="{FF2B5EF4-FFF2-40B4-BE49-F238E27FC236}">
                <a16:creationId xmlns:a16="http://schemas.microsoft.com/office/drawing/2014/main" id="{30807FA7-4897-30BE-6AF7-98C250343B66}"/>
              </a:ext>
            </a:extLst>
          </p:cNvPr>
          <p:cNvSpPr>
            <a:spLocks noGrp="1"/>
          </p:cNvSpPr>
          <p:nvPr>
            <p:ph type="ftr" sz="quarter" idx="13"/>
          </p:nvPr>
        </p:nvSpPr>
        <p:spPr/>
        <p:txBody>
          <a:bodyPr/>
          <a:lstStyle/>
          <a:p>
            <a:endParaRPr lang="en-US"/>
          </a:p>
        </p:txBody>
      </p:sp>
      <p:sp>
        <p:nvSpPr>
          <p:cNvPr id="4" name="Content Placeholder 3">
            <a:extLst>
              <a:ext uri="{FF2B5EF4-FFF2-40B4-BE49-F238E27FC236}">
                <a16:creationId xmlns:a16="http://schemas.microsoft.com/office/drawing/2014/main" id="{E84D5134-F799-F2E7-7825-62A721B03A42}"/>
              </a:ext>
            </a:extLst>
          </p:cNvPr>
          <p:cNvSpPr>
            <a:spLocks noGrp="1"/>
          </p:cNvSpPr>
          <p:nvPr>
            <p:ph idx="1"/>
          </p:nvPr>
        </p:nvSpPr>
        <p:spPr>
          <a:xfrm>
            <a:off x="545623" y="1551481"/>
            <a:ext cx="5550377" cy="3973163"/>
          </a:xfrm>
        </p:spPr>
        <p:txBody>
          <a:bodyPr vert="horz" lIns="0" tIns="45720" rIns="0" bIns="45720" rtlCol="0" anchor="t">
            <a:noAutofit/>
          </a:bodyPr>
          <a:lstStyle/>
          <a:p>
            <a:pPr marL="0" indent="0">
              <a:buNone/>
            </a:pPr>
            <a:r>
              <a:rPr lang="en-US" sz="2000" b="1" dirty="0">
                <a:ea typeface="Calibri"/>
                <a:cs typeface="Calibri"/>
              </a:rPr>
              <a:t>Utilizing our LEAD! LOA expertise, we partner with nursing homes to: </a:t>
            </a:r>
          </a:p>
          <a:p>
            <a:r>
              <a:rPr lang="en-US" sz="2000" dirty="0">
                <a:ea typeface="Calibri"/>
                <a:cs typeface="Calibri"/>
              </a:rPr>
              <a:t>Build local relationships for resiliency</a:t>
            </a:r>
          </a:p>
          <a:p>
            <a:r>
              <a:rPr lang="en-US" sz="2000" dirty="0">
                <a:ea typeface="Calibri"/>
                <a:cs typeface="Calibri"/>
              </a:rPr>
              <a:t>Understand local organizations – players, resources, assets, goals</a:t>
            </a:r>
          </a:p>
          <a:p>
            <a:r>
              <a:rPr lang="en-US" sz="2000" dirty="0">
                <a:ea typeface="Calibri"/>
                <a:cs typeface="Calibri"/>
              </a:rPr>
              <a:t>Participate in community connection points – coalition meetings, local networking events</a:t>
            </a:r>
          </a:p>
          <a:p>
            <a:r>
              <a:rPr lang="en-US" sz="2000" dirty="0">
                <a:ea typeface="Calibri"/>
                <a:cs typeface="Calibri"/>
              </a:rPr>
              <a:t>Use public narrative to share stories as a strategy to feel connected and motivate people to action</a:t>
            </a:r>
          </a:p>
          <a:p>
            <a:r>
              <a:rPr lang="en-US" sz="2000" dirty="0">
                <a:ea typeface="Calibri"/>
                <a:cs typeface="Calibri"/>
              </a:rPr>
              <a:t>Conduct 1:1s to make specific requests and offers</a:t>
            </a:r>
          </a:p>
          <a:p>
            <a:r>
              <a:rPr lang="en-US" sz="2000" dirty="0">
                <a:ea typeface="Calibri"/>
                <a:cs typeface="Calibri"/>
              </a:rPr>
              <a:t>Engage in follow-through and follow-up to ensure strong relationships </a:t>
            </a:r>
          </a:p>
          <a:p>
            <a:endParaRPr lang="en-US" sz="2000" dirty="0">
              <a:ea typeface="Calibri"/>
              <a:cs typeface="Calibri"/>
            </a:endParaRPr>
          </a:p>
          <a:p>
            <a:endParaRPr lang="en-US" sz="2000" dirty="0">
              <a:ea typeface="Calibri"/>
              <a:cs typeface="Calibri"/>
            </a:endParaRPr>
          </a:p>
        </p:txBody>
      </p:sp>
      <p:sp>
        <p:nvSpPr>
          <p:cNvPr id="5" name="Title 4">
            <a:extLst>
              <a:ext uri="{FF2B5EF4-FFF2-40B4-BE49-F238E27FC236}">
                <a16:creationId xmlns:a16="http://schemas.microsoft.com/office/drawing/2014/main" id="{706E0CDA-1D38-5F66-1D54-7D58F6500158}"/>
              </a:ext>
            </a:extLst>
          </p:cNvPr>
          <p:cNvSpPr>
            <a:spLocks noGrp="1"/>
          </p:cNvSpPr>
          <p:nvPr>
            <p:ph type="title"/>
          </p:nvPr>
        </p:nvSpPr>
        <p:spPr/>
        <p:txBody>
          <a:bodyPr/>
          <a:lstStyle/>
          <a:p>
            <a:r>
              <a:rPr lang="en-US"/>
              <a:t>Technical Assistance: </a:t>
            </a:r>
            <a:r>
              <a:rPr lang="en-US">
                <a:ea typeface="Calibri"/>
                <a:cs typeface="Calibri"/>
              </a:rPr>
              <a:t>Convening Community Partners</a:t>
            </a:r>
            <a:endParaRPr lang="en-US"/>
          </a:p>
        </p:txBody>
      </p:sp>
      <p:pic>
        <p:nvPicPr>
          <p:cNvPr id="7" name="Picture 6" descr="A logo for Telligen's LEAD!LOA work.">
            <a:extLst>
              <a:ext uri="{FF2B5EF4-FFF2-40B4-BE49-F238E27FC236}">
                <a16:creationId xmlns:a16="http://schemas.microsoft.com/office/drawing/2014/main" id="{99F5A652-9DA0-3DDA-026C-9B91EFEE3DB4}"/>
              </a:ext>
            </a:extLst>
          </p:cNvPr>
          <p:cNvPicPr>
            <a:picLocks noChangeAspect="1"/>
          </p:cNvPicPr>
          <p:nvPr/>
        </p:nvPicPr>
        <p:blipFill rotWithShape="1">
          <a:blip r:embed="rId2"/>
          <a:srcRect l="4602" r="8114"/>
          <a:stretch/>
        </p:blipFill>
        <p:spPr>
          <a:xfrm>
            <a:off x="6256422" y="1971299"/>
            <a:ext cx="5654842" cy="2915401"/>
          </a:xfrm>
          <a:prstGeom prst="rect">
            <a:avLst/>
          </a:prstGeom>
        </p:spPr>
      </p:pic>
    </p:spTree>
    <p:extLst>
      <p:ext uri="{BB962C8B-B14F-4D97-AF65-F5344CB8AC3E}">
        <p14:creationId xmlns:p14="http://schemas.microsoft.com/office/powerpoint/2010/main" val="2754270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5C1C8F-4B47-234D-463D-8C413904E9CA}"/>
              </a:ext>
            </a:extLst>
          </p:cNvPr>
          <p:cNvSpPr>
            <a:spLocks noGrp="1"/>
          </p:cNvSpPr>
          <p:nvPr>
            <p:ph type="sldNum" sz="quarter" idx="11"/>
          </p:nvPr>
        </p:nvSpPr>
        <p:spPr/>
        <p:txBody>
          <a:bodyPr/>
          <a:lstStyle/>
          <a:p>
            <a:fld id="{953D466F-0B71-3646-A63E-72276CFD0D9A}" type="slidenum">
              <a:rPr lang="en-US" smtClean="0"/>
              <a:pPr/>
              <a:t>20</a:t>
            </a:fld>
            <a:endParaRPr lang="en-US"/>
          </a:p>
        </p:txBody>
      </p:sp>
      <p:sp>
        <p:nvSpPr>
          <p:cNvPr id="2" name="Text Placeholder 1">
            <a:extLst>
              <a:ext uri="{FF2B5EF4-FFF2-40B4-BE49-F238E27FC236}">
                <a16:creationId xmlns:a16="http://schemas.microsoft.com/office/drawing/2014/main" id="{5E8205CC-A2F6-0EDC-8F5F-69A9BEF4B02D}"/>
              </a:ext>
            </a:extLst>
          </p:cNvPr>
          <p:cNvSpPr>
            <a:spLocks noGrp="1"/>
          </p:cNvSpPr>
          <p:nvPr>
            <p:ph type="body" sz="half" idx="2"/>
          </p:nvPr>
        </p:nvSpPr>
        <p:spPr>
          <a:xfrm>
            <a:off x="7738111" y="5372100"/>
            <a:ext cx="3935730" cy="533400"/>
          </a:xfrm>
        </p:spPr>
        <p:txBody>
          <a:bodyPr/>
          <a:lstStyle/>
          <a:p>
            <a:r>
              <a:rPr lang="en-US" sz="2400" dirty="0"/>
              <a:t>- Dwight David Eisenhower</a:t>
            </a:r>
          </a:p>
        </p:txBody>
      </p:sp>
      <p:sp>
        <p:nvSpPr>
          <p:cNvPr id="4" name="Title 3">
            <a:extLst>
              <a:ext uri="{FF2B5EF4-FFF2-40B4-BE49-F238E27FC236}">
                <a16:creationId xmlns:a16="http://schemas.microsoft.com/office/drawing/2014/main" id="{70138B36-B739-03E4-9BE2-A5226834325F}"/>
              </a:ext>
            </a:extLst>
          </p:cNvPr>
          <p:cNvSpPr>
            <a:spLocks noGrp="1"/>
          </p:cNvSpPr>
          <p:nvPr>
            <p:ph type="title"/>
          </p:nvPr>
        </p:nvSpPr>
        <p:spPr>
          <a:xfrm>
            <a:off x="7679055" y="1333500"/>
            <a:ext cx="4253865" cy="3924300"/>
          </a:xfrm>
        </p:spPr>
        <p:txBody>
          <a:bodyPr/>
          <a:lstStyle/>
          <a:p>
            <a:r>
              <a:rPr lang="en-US" sz="6000" i="1" dirty="0"/>
              <a:t>“Plans are </a:t>
            </a:r>
            <a:r>
              <a:rPr lang="en-US" sz="6000" b="1" i="1" dirty="0"/>
              <a:t>nothing</a:t>
            </a:r>
            <a:r>
              <a:rPr lang="en-US" sz="6000" i="1" dirty="0"/>
              <a:t>; planning is </a:t>
            </a:r>
            <a:r>
              <a:rPr lang="en-US" sz="6000" b="1" i="1" dirty="0"/>
              <a:t>everything</a:t>
            </a:r>
            <a:r>
              <a:rPr lang="en-US" sz="6000" i="1" dirty="0"/>
              <a:t>.”</a:t>
            </a:r>
          </a:p>
        </p:txBody>
      </p:sp>
      <p:pic>
        <p:nvPicPr>
          <p:cNvPr id="10" name="Picture 9">
            <a:extLst>
              <a:ext uri="{FF2B5EF4-FFF2-40B4-BE49-F238E27FC236}">
                <a16:creationId xmlns:a16="http://schemas.microsoft.com/office/drawing/2014/main" id="{E1F87ED7-4B1D-3F90-AE3D-1BE24675A70F}"/>
              </a:ext>
              <a:ext uri="{C183D7F6-B498-43B3-948B-1728B52AA6E4}">
                <adec:decorative xmlns:adec="http://schemas.microsoft.com/office/drawing/2017/decorative" val="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708" b="22610"/>
          <a:stretch/>
        </p:blipFill>
        <p:spPr>
          <a:xfrm>
            <a:off x="0" y="-36816"/>
            <a:ext cx="7315200" cy="6894816"/>
          </a:xfrm>
          <a:prstGeom prst="rect">
            <a:avLst/>
          </a:prstGeom>
        </p:spPr>
      </p:pic>
      <p:sp>
        <p:nvSpPr>
          <p:cNvPr id="11" name="TextBox 10">
            <a:extLst>
              <a:ext uri="{FF2B5EF4-FFF2-40B4-BE49-F238E27FC236}">
                <a16:creationId xmlns:a16="http://schemas.microsoft.com/office/drawing/2014/main" id="{F9464FA1-3363-EA23-37F7-786178BE84EB}"/>
              </a:ext>
            </a:extLst>
          </p:cNvPr>
          <p:cNvSpPr txBox="1"/>
          <p:nvPr/>
        </p:nvSpPr>
        <p:spPr>
          <a:xfrm>
            <a:off x="104775" y="6590352"/>
            <a:ext cx="5361161" cy="230832"/>
          </a:xfrm>
          <a:prstGeom prst="rect">
            <a:avLst/>
          </a:prstGeom>
          <a:noFill/>
        </p:spPr>
        <p:txBody>
          <a:bodyPr wrap="square" rtlCol="0">
            <a:spAutoFit/>
          </a:bodyPr>
          <a:lstStyle/>
          <a:p>
            <a:r>
              <a:rPr lang="en-US" sz="900">
                <a:solidFill>
                  <a:schemeClr val="bg1"/>
                </a:solidFill>
                <a:hlinkClick r:id="rId3" tooltip="https://adriansanchez.es/como-mejorar-tu-productividad-con-la-matriz-eisenhower/">
                  <a:extLst>
                    <a:ext uri="{A12FA001-AC4F-418D-AE19-62706E023703}">
                      <ahyp:hlinkClr xmlns:ahyp="http://schemas.microsoft.com/office/drawing/2018/hyperlinkcolor" val="tx"/>
                    </a:ext>
                  </a:extLst>
                </a:hlinkClick>
              </a:rPr>
              <a:t>This Photo</a:t>
            </a:r>
            <a:r>
              <a:rPr lang="en-US" sz="900">
                <a:solidFill>
                  <a:schemeClr val="bg1"/>
                </a:solidFill>
              </a:rPr>
              <a:t> by Unknown Author is licensed under </a:t>
            </a:r>
            <a:r>
              <a:rPr lang="en-US" sz="900">
                <a:solidFill>
                  <a:schemeClr val="bg1"/>
                </a:solidFill>
                <a:hlinkClick r:id="rId4" tooltip="https://creativecommons.org/licenses/by-nc/3.0/">
                  <a:extLst>
                    <a:ext uri="{A12FA001-AC4F-418D-AE19-62706E023703}">
                      <ahyp:hlinkClr xmlns:ahyp="http://schemas.microsoft.com/office/drawing/2018/hyperlinkcolor" val="tx"/>
                    </a:ext>
                  </a:extLst>
                </a:hlinkClick>
              </a:rPr>
              <a:t>CC BY-NC</a:t>
            </a:r>
            <a:endParaRPr lang="en-US" sz="900">
              <a:solidFill>
                <a:schemeClr val="bg1"/>
              </a:solidFill>
            </a:endParaRPr>
          </a:p>
        </p:txBody>
      </p:sp>
    </p:spTree>
    <p:extLst>
      <p:ext uri="{BB962C8B-B14F-4D97-AF65-F5344CB8AC3E}">
        <p14:creationId xmlns:p14="http://schemas.microsoft.com/office/powerpoint/2010/main" val="1849095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E0FCFC-255B-650E-AE13-BB918B8A20D6}"/>
              </a:ext>
            </a:extLst>
          </p:cNvPr>
          <p:cNvSpPr>
            <a:spLocks noGrp="1"/>
          </p:cNvSpPr>
          <p:nvPr>
            <p:ph type="sldNum" sz="quarter" idx="12"/>
          </p:nvPr>
        </p:nvSpPr>
        <p:spPr>
          <a:xfrm>
            <a:off x="11673840" y="6324600"/>
            <a:ext cx="518160" cy="533400"/>
          </a:xfrm>
        </p:spPr>
        <p:txBody>
          <a:bodyPr/>
          <a:lstStyle/>
          <a:p>
            <a:fld id="{953D466F-0B71-3646-A63E-72276CFD0D9A}" type="slidenum">
              <a:rPr lang="en-US" smtClean="0"/>
              <a:pPr/>
              <a:t>21</a:t>
            </a:fld>
            <a:endParaRPr lang="en-US"/>
          </a:p>
        </p:txBody>
      </p:sp>
      <p:sp>
        <p:nvSpPr>
          <p:cNvPr id="5" name="Title 4">
            <a:extLst>
              <a:ext uri="{FF2B5EF4-FFF2-40B4-BE49-F238E27FC236}">
                <a16:creationId xmlns:a16="http://schemas.microsoft.com/office/drawing/2014/main" id="{FD0A6E6A-1F25-90C9-1D07-148AAE6DC17D}"/>
              </a:ext>
            </a:extLst>
          </p:cNvPr>
          <p:cNvSpPr>
            <a:spLocks noGrp="1"/>
          </p:cNvSpPr>
          <p:nvPr>
            <p:ph type="title"/>
          </p:nvPr>
        </p:nvSpPr>
        <p:spPr>
          <a:xfrm>
            <a:off x="545623" y="172097"/>
            <a:ext cx="11128216" cy="1379384"/>
          </a:xfrm>
        </p:spPr>
        <p:txBody>
          <a:bodyPr/>
          <a:lstStyle/>
          <a:p>
            <a:r>
              <a:rPr lang="en-US"/>
              <a:t>Collaborative Planning with Community Partners</a:t>
            </a:r>
          </a:p>
        </p:txBody>
      </p:sp>
      <p:pic>
        <p:nvPicPr>
          <p:cNvPr id="10" name="Picture 9" descr="A screenshot from the OIG document displaying survey data from 2022.">
            <a:extLst>
              <a:ext uri="{FF2B5EF4-FFF2-40B4-BE49-F238E27FC236}">
                <a16:creationId xmlns:a16="http://schemas.microsoft.com/office/drawing/2014/main" id="{129322B5-1704-0DC8-6D47-3B6DB230B3A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b="2122"/>
          <a:stretch/>
        </p:blipFill>
        <p:spPr>
          <a:xfrm>
            <a:off x="545623" y="1551481"/>
            <a:ext cx="9014809" cy="4582619"/>
          </a:xfrm>
          <a:prstGeom prst="rect">
            <a:avLst/>
          </a:prstGeom>
          <a:ln>
            <a:noFill/>
          </a:ln>
          <a:effectLst>
            <a:outerShdw blurRad="292100" dist="139700" dir="2700000" algn="tl" rotWithShape="0">
              <a:srgbClr val="333333">
                <a:alpha val="65000"/>
              </a:srgbClr>
            </a:outerShdw>
          </a:effectLst>
        </p:spPr>
      </p:pic>
      <p:sp>
        <p:nvSpPr>
          <p:cNvPr id="14" name="Footer Placeholder 2">
            <a:extLst>
              <a:ext uri="{FF2B5EF4-FFF2-40B4-BE49-F238E27FC236}">
                <a16:creationId xmlns:a16="http://schemas.microsoft.com/office/drawing/2014/main" id="{6C000D93-1B75-4923-B802-3FE413C5C35D}"/>
              </a:ext>
            </a:extLst>
          </p:cNvPr>
          <p:cNvSpPr>
            <a:spLocks noGrp="1"/>
          </p:cNvSpPr>
          <p:nvPr>
            <p:ph type="ftr" sz="quarter" idx="13"/>
          </p:nvPr>
        </p:nvSpPr>
        <p:spPr>
          <a:xfrm>
            <a:off x="548640" y="6373368"/>
            <a:ext cx="8309610" cy="484632"/>
          </a:xfrm>
        </p:spPr>
        <p:txBody>
          <a:bodyPr/>
          <a:lstStyle/>
          <a:p>
            <a:r>
              <a:rPr lang="en-US"/>
              <a:t>Source: OIG analysis of survey data, 2022.  See Table A-1 in the Appendix for confidence intervals.</a:t>
            </a:r>
          </a:p>
        </p:txBody>
      </p:sp>
    </p:spTree>
    <p:extLst>
      <p:ext uri="{BB962C8B-B14F-4D97-AF65-F5344CB8AC3E}">
        <p14:creationId xmlns:p14="http://schemas.microsoft.com/office/powerpoint/2010/main" val="3110328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C7F475-550D-0991-1ED7-FD465F4882D2}"/>
              </a:ext>
            </a:extLst>
          </p:cNvPr>
          <p:cNvSpPr>
            <a:spLocks noGrp="1"/>
          </p:cNvSpPr>
          <p:nvPr>
            <p:ph type="sldNum" sz="quarter" idx="12"/>
          </p:nvPr>
        </p:nvSpPr>
        <p:spPr/>
        <p:txBody>
          <a:bodyPr/>
          <a:lstStyle/>
          <a:p>
            <a:pPr lvl="0"/>
            <a:fld id="{953D466F-0B71-3646-A63E-72276CFD0D9A}" type="slidenum">
              <a:rPr lang="en-US" noProof="0" smtClean="0"/>
              <a:pPr lvl="0"/>
              <a:t>22</a:t>
            </a:fld>
            <a:endParaRPr lang="en-US" noProof="0"/>
          </a:p>
        </p:txBody>
      </p:sp>
      <p:sp>
        <p:nvSpPr>
          <p:cNvPr id="6" name="Title 5">
            <a:extLst>
              <a:ext uri="{FF2B5EF4-FFF2-40B4-BE49-F238E27FC236}">
                <a16:creationId xmlns:a16="http://schemas.microsoft.com/office/drawing/2014/main" id="{9474D8A5-A91C-515D-06B5-8023BB6E7CC4}"/>
              </a:ext>
            </a:extLst>
          </p:cNvPr>
          <p:cNvSpPr>
            <a:spLocks noGrp="1"/>
          </p:cNvSpPr>
          <p:nvPr>
            <p:ph type="title"/>
          </p:nvPr>
        </p:nvSpPr>
        <p:spPr/>
        <p:txBody>
          <a:bodyPr/>
          <a:lstStyle/>
          <a:p>
            <a:r>
              <a:rPr lang="en-US"/>
              <a:t>Emergency Preparedness</a:t>
            </a:r>
            <a:r>
              <a:rPr lang="en-US">
                <a:solidFill>
                  <a:srgbClr val="FF0000"/>
                </a:solidFill>
              </a:rPr>
              <a:t> </a:t>
            </a:r>
            <a:r>
              <a:rPr lang="en-US"/>
              <a:t>Plan</a:t>
            </a:r>
          </a:p>
        </p:txBody>
      </p:sp>
      <p:sp>
        <p:nvSpPr>
          <p:cNvPr id="17" name="Content Placeholder 16">
            <a:extLst>
              <a:ext uri="{FF2B5EF4-FFF2-40B4-BE49-F238E27FC236}">
                <a16:creationId xmlns:a16="http://schemas.microsoft.com/office/drawing/2014/main" id="{0AA1DF40-8B3D-DC5B-A806-29BE931E49EB}"/>
              </a:ext>
            </a:extLst>
          </p:cNvPr>
          <p:cNvSpPr>
            <a:spLocks noGrp="1"/>
          </p:cNvSpPr>
          <p:nvPr>
            <p:ph idx="1"/>
          </p:nvPr>
        </p:nvSpPr>
        <p:spPr>
          <a:xfrm>
            <a:off x="545622" y="1825625"/>
            <a:ext cx="6026627" cy="2593975"/>
          </a:xfrm>
        </p:spPr>
        <p:txBody>
          <a:bodyPr/>
          <a:lstStyle/>
          <a:p>
            <a:r>
              <a:rPr lang="en-US" dirty="0"/>
              <a:t>All-hazards approach: an integrated approach to emergency preparedness planning that focuses on capacities and capabilities that are critical to preparedness for a full spectrum of emergencies or disasters</a:t>
            </a:r>
          </a:p>
          <a:p>
            <a:endParaRPr lang="en-US" dirty="0"/>
          </a:p>
        </p:txBody>
      </p:sp>
      <p:sp>
        <p:nvSpPr>
          <p:cNvPr id="24" name="Footer Placeholder 2">
            <a:extLst>
              <a:ext uri="{FF2B5EF4-FFF2-40B4-BE49-F238E27FC236}">
                <a16:creationId xmlns:a16="http://schemas.microsoft.com/office/drawing/2014/main" id="{3C9B935D-7219-12EF-772A-BEACD02006B5}"/>
              </a:ext>
            </a:extLst>
          </p:cNvPr>
          <p:cNvSpPr>
            <a:spLocks noGrp="1"/>
          </p:cNvSpPr>
          <p:nvPr>
            <p:ph type="ftr" sz="quarter" idx="13"/>
          </p:nvPr>
        </p:nvSpPr>
        <p:spPr>
          <a:xfrm>
            <a:off x="548640" y="6373368"/>
            <a:ext cx="8309610" cy="484632"/>
          </a:xfrm>
        </p:spPr>
        <p:txBody>
          <a:bodyPr/>
          <a:lstStyle/>
          <a:p>
            <a:pPr marL="0" indent="0">
              <a:buNone/>
            </a:pPr>
            <a:r>
              <a:rPr lang="en-US" sz="1600">
                <a:hlinkClick r:id="rId3"/>
              </a:rPr>
              <a:t>https://www.ecfr.gov/current/title-42/chapter-IV/subchapter-G/part-483/subpart-B/section-483.73</a:t>
            </a:r>
            <a:r>
              <a:rPr lang="en-US" sz="1600"/>
              <a:t> </a:t>
            </a:r>
          </a:p>
        </p:txBody>
      </p:sp>
      <p:pic>
        <p:nvPicPr>
          <p:cNvPr id="26" name="Picture 25" descr="A diagram displaying the connection between facility-based and community-based emergency preparedness.">
            <a:extLst>
              <a:ext uri="{FF2B5EF4-FFF2-40B4-BE49-F238E27FC236}">
                <a16:creationId xmlns:a16="http://schemas.microsoft.com/office/drawing/2014/main" id="{DB09C0ED-DF83-C8BF-880E-8B450E48E38C}"/>
              </a:ext>
            </a:extLst>
          </p:cNvPr>
          <p:cNvPicPr>
            <a:picLocks noChangeAspect="1"/>
          </p:cNvPicPr>
          <p:nvPr/>
        </p:nvPicPr>
        <p:blipFill rotWithShape="1">
          <a:blip r:embed="rId4"/>
          <a:srcRect l="53906"/>
          <a:stretch/>
        </p:blipFill>
        <p:spPr>
          <a:xfrm>
            <a:off x="6572248" y="804101"/>
            <a:ext cx="5619751" cy="5249797"/>
          </a:xfrm>
          <a:prstGeom prst="rect">
            <a:avLst/>
          </a:prstGeom>
        </p:spPr>
      </p:pic>
    </p:spTree>
    <p:extLst>
      <p:ext uri="{BB962C8B-B14F-4D97-AF65-F5344CB8AC3E}">
        <p14:creationId xmlns:p14="http://schemas.microsoft.com/office/powerpoint/2010/main" val="2074511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3131F8-9022-F4A6-08AE-10FFBDB114BF}"/>
              </a:ext>
            </a:extLst>
          </p:cNvPr>
          <p:cNvSpPr>
            <a:spLocks noGrp="1"/>
          </p:cNvSpPr>
          <p:nvPr>
            <p:ph type="sldNum" sz="quarter" idx="12"/>
          </p:nvPr>
        </p:nvSpPr>
        <p:spPr/>
        <p:txBody>
          <a:bodyPr/>
          <a:lstStyle/>
          <a:p>
            <a:fld id="{953D466F-0B71-3646-A63E-72276CFD0D9A}" type="slidenum">
              <a:rPr lang="en-US" smtClean="0"/>
              <a:pPr/>
              <a:t>23</a:t>
            </a:fld>
            <a:endParaRPr lang="en-US"/>
          </a:p>
        </p:txBody>
      </p:sp>
      <p:sp>
        <p:nvSpPr>
          <p:cNvPr id="5" name="Subtitle 4">
            <a:extLst>
              <a:ext uri="{FF2B5EF4-FFF2-40B4-BE49-F238E27FC236}">
                <a16:creationId xmlns:a16="http://schemas.microsoft.com/office/drawing/2014/main" id="{EF23189C-54FE-6A1E-AFFC-4158F6B009BC}"/>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B45A9252-15CE-04BD-DE20-E2C4BFC9767A}"/>
              </a:ext>
            </a:extLst>
          </p:cNvPr>
          <p:cNvSpPr>
            <a:spLocks noGrp="1"/>
          </p:cNvSpPr>
          <p:nvPr>
            <p:ph type="ctrTitle"/>
          </p:nvPr>
        </p:nvSpPr>
        <p:spPr/>
        <p:txBody>
          <a:bodyPr/>
          <a:lstStyle/>
          <a:p>
            <a:r>
              <a:rPr lang="en-US" dirty="0"/>
              <a:t>Case Study</a:t>
            </a:r>
          </a:p>
        </p:txBody>
      </p:sp>
    </p:spTree>
    <p:extLst>
      <p:ext uri="{BB962C8B-B14F-4D97-AF65-F5344CB8AC3E}">
        <p14:creationId xmlns:p14="http://schemas.microsoft.com/office/powerpoint/2010/main" val="3223741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CB008F-CDD9-4070-3650-EEE4B66439EA}"/>
              </a:ext>
            </a:extLst>
          </p:cNvPr>
          <p:cNvSpPr>
            <a:spLocks noGrp="1"/>
          </p:cNvSpPr>
          <p:nvPr>
            <p:ph type="sldNum" sz="quarter" idx="12"/>
          </p:nvPr>
        </p:nvSpPr>
        <p:spPr>
          <a:xfrm>
            <a:off x="11673840" y="6324600"/>
            <a:ext cx="518160" cy="533400"/>
          </a:xfrm>
        </p:spPr>
        <p:txBody>
          <a:bodyPr/>
          <a:lstStyle/>
          <a:p>
            <a:fld id="{953D466F-0B71-3646-A63E-72276CFD0D9A}" type="slidenum">
              <a:rPr lang="en-US" smtClean="0"/>
              <a:pPr/>
              <a:t>24</a:t>
            </a:fld>
            <a:endParaRPr lang="en-US"/>
          </a:p>
        </p:txBody>
      </p:sp>
      <p:sp>
        <p:nvSpPr>
          <p:cNvPr id="8" name="Content Placeholder 7">
            <a:extLst>
              <a:ext uri="{FF2B5EF4-FFF2-40B4-BE49-F238E27FC236}">
                <a16:creationId xmlns:a16="http://schemas.microsoft.com/office/drawing/2014/main" id="{41A23F62-0B03-3150-B69F-938EEA64EE23}"/>
              </a:ext>
            </a:extLst>
          </p:cNvPr>
          <p:cNvSpPr>
            <a:spLocks noGrp="1"/>
          </p:cNvSpPr>
          <p:nvPr>
            <p:ph idx="1"/>
          </p:nvPr>
        </p:nvSpPr>
        <p:spPr>
          <a:xfrm>
            <a:off x="545622" y="1551481"/>
            <a:ext cx="11233320" cy="3973163"/>
          </a:xfrm>
        </p:spPr>
        <p:txBody>
          <a:bodyPr vert="horz" lIns="0" tIns="45720" rIns="0" bIns="45720" rtlCol="0" anchor="t">
            <a:noAutofit/>
          </a:bodyPr>
          <a:lstStyle/>
          <a:p>
            <a:r>
              <a:rPr lang="en-US" sz="1600" dirty="0">
                <a:ea typeface="+mn-lt"/>
                <a:cs typeface="+mn-lt"/>
              </a:rPr>
              <a:t>Flooding has been identified as a threat risk during a rural nursing home’s most recent hazard vulnerability assessment</a:t>
            </a:r>
          </a:p>
          <a:p>
            <a:r>
              <a:rPr lang="en-US" sz="1600" dirty="0">
                <a:ea typeface="+mn-lt"/>
                <a:cs typeface="+mn-lt"/>
              </a:rPr>
              <a:t>Emergency preparedness exercises have occurred but only infrequently; due to staffing shortages, day-to-day operations have been priority</a:t>
            </a:r>
          </a:p>
          <a:p>
            <a:pPr>
              <a:buClr>
                <a:srgbClr val="3E813E"/>
              </a:buClr>
            </a:pPr>
            <a:r>
              <a:rPr lang="en-US" sz="1600" dirty="0">
                <a:ea typeface="+mn-lt"/>
                <a:cs typeface="+mn-lt"/>
              </a:rPr>
              <a:t>Recent heavy rainfall has created an increasingly emergent situation; the nursing home has reached out to their local emergency management agency to determine if and when evacuation would be needed</a:t>
            </a:r>
          </a:p>
          <a:p>
            <a:r>
              <a:rPr lang="en-US" sz="1600" dirty="0">
                <a:ea typeface="+mn-lt"/>
                <a:cs typeface="+mn-lt"/>
              </a:rPr>
              <a:t>Flood waters have exceeded barriers overnight and alerts have been sent out through the community</a:t>
            </a:r>
          </a:p>
          <a:p>
            <a:pPr lvl="1"/>
            <a:r>
              <a:rPr lang="en-US" sz="1600" dirty="0">
                <a:ea typeface="+mn-lt"/>
                <a:cs typeface="+mn-lt"/>
              </a:rPr>
              <a:t>Nursing home staff cannot find the emergency preparedness plan and have elected to call 911 to start evacuating residents</a:t>
            </a:r>
          </a:p>
          <a:p>
            <a:pPr lvl="1"/>
            <a:r>
              <a:rPr lang="en-US" sz="1600" dirty="0">
                <a:ea typeface="+mn-lt"/>
                <a:cs typeface="+mn-lt"/>
              </a:rPr>
              <a:t>Local EMS response times will be longer than anticipated due to other community 911 calls</a:t>
            </a:r>
          </a:p>
          <a:p>
            <a:r>
              <a:rPr lang="en-US" sz="1600" dirty="0">
                <a:ea typeface="+mn-lt"/>
                <a:cs typeface="+mn-lt"/>
              </a:rPr>
              <a:t>The Nursing Home Administrator called in additional staff to start transporting residents to the hospital by car</a:t>
            </a:r>
          </a:p>
          <a:p>
            <a:pPr lvl="1"/>
            <a:r>
              <a:rPr lang="en-US" sz="1600" dirty="0">
                <a:ea typeface="+mn-lt"/>
                <a:cs typeface="+mn-lt"/>
              </a:rPr>
              <a:t>By the early morning, flood waters were no longer rising, however, roadways were damaged and critical supplies within the nursing home were dwindling</a:t>
            </a:r>
          </a:p>
          <a:p>
            <a:pPr lvl="1"/>
            <a:r>
              <a:rPr lang="en-US" sz="1600" dirty="0">
                <a:ea typeface="+mn-lt"/>
                <a:cs typeface="+mn-lt"/>
              </a:rPr>
              <a:t>The Administrator located the emergency preparedness plan overnight and worked with the Director of Nursing to contact local authorities to access vital resources through contacts identified within the emergency preparedness plan</a:t>
            </a:r>
            <a:br>
              <a:rPr lang="en-US" sz="1600" dirty="0">
                <a:ea typeface="+mn-lt"/>
                <a:cs typeface="+mn-lt"/>
              </a:rPr>
            </a:br>
            <a:endParaRPr lang="en-US" sz="1400" dirty="0">
              <a:cs typeface="Calibri"/>
            </a:endParaRPr>
          </a:p>
          <a:p>
            <a:pPr marL="342900" indent="-342900">
              <a:buFont typeface="+mj-lt"/>
              <a:buAutoNum type="arabicPeriod"/>
            </a:pPr>
            <a:r>
              <a:rPr lang="en-US" sz="1600" i="1" dirty="0">
                <a:ea typeface="+mn-lt"/>
                <a:cs typeface="+mn-lt"/>
              </a:rPr>
              <a:t>What went well?</a:t>
            </a:r>
            <a:endParaRPr lang="en-US" sz="1600" i="1" dirty="0">
              <a:cs typeface="Calibri"/>
            </a:endParaRPr>
          </a:p>
          <a:p>
            <a:pPr marL="342900" indent="-342900">
              <a:buFont typeface="+mj-lt"/>
              <a:buAutoNum type="arabicPeriod"/>
            </a:pPr>
            <a:r>
              <a:rPr lang="en-US" sz="1600" i="1" dirty="0">
                <a:ea typeface="+mn-lt"/>
                <a:cs typeface="+mn-lt"/>
              </a:rPr>
              <a:t>Where are areas for improvement?</a:t>
            </a:r>
            <a:endParaRPr lang="en-US" sz="1600" i="1" dirty="0">
              <a:cs typeface="Calibri"/>
            </a:endParaRPr>
          </a:p>
          <a:p>
            <a:pPr marL="342900" indent="-342900">
              <a:buFont typeface="+mj-lt"/>
              <a:buAutoNum type="arabicPeriod"/>
            </a:pPr>
            <a:r>
              <a:rPr lang="en-US" sz="1600" i="1" dirty="0">
                <a:ea typeface="+mn-lt"/>
                <a:cs typeface="+mn-lt"/>
              </a:rPr>
              <a:t>Where could we have made these improvements?</a:t>
            </a:r>
            <a:endParaRPr lang="en-US" sz="1600" i="1" dirty="0">
              <a:cs typeface="Calibri"/>
            </a:endParaRPr>
          </a:p>
        </p:txBody>
      </p:sp>
      <p:sp>
        <p:nvSpPr>
          <p:cNvPr id="5" name="Title 4">
            <a:extLst>
              <a:ext uri="{FF2B5EF4-FFF2-40B4-BE49-F238E27FC236}">
                <a16:creationId xmlns:a16="http://schemas.microsoft.com/office/drawing/2014/main" id="{AA332730-8BF9-919D-FC26-0CD43E017E44}"/>
              </a:ext>
            </a:extLst>
          </p:cNvPr>
          <p:cNvSpPr>
            <a:spLocks noGrp="1"/>
          </p:cNvSpPr>
          <p:nvPr>
            <p:ph type="title"/>
          </p:nvPr>
        </p:nvSpPr>
        <p:spPr>
          <a:xfrm>
            <a:off x="545623" y="172097"/>
            <a:ext cx="11128216" cy="1379384"/>
          </a:xfrm>
        </p:spPr>
        <p:txBody>
          <a:bodyPr/>
          <a:lstStyle/>
          <a:p>
            <a:r>
              <a:rPr lang="en-US" dirty="0"/>
              <a:t>Case Study (cont.)</a:t>
            </a:r>
          </a:p>
        </p:txBody>
      </p:sp>
    </p:spTree>
    <p:extLst>
      <p:ext uri="{BB962C8B-B14F-4D97-AF65-F5344CB8AC3E}">
        <p14:creationId xmlns:p14="http://schemas.microsoft.com/office/powerpoint/2010/main" val="3748951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3F2CD5-CA2B-6B8C-7A0B-E9D726F19C78}"/>
              </a:ext>
            </a:extLst>
          </p:cNvPr>
          <p:cNvSpPr>
            <a:spLocks noGrp="1"/>
          </p:cNvSpPr>
          <p:nvPr>
            <p:ph type="sldNum" sz="quarter" idx="11"/>
          </p:nvPr>
        </p:nvSpPr>
        <p:spPr/>
        <p:txBody>
          <a:bodyPr/>
          <a:lstStyle/>
          <a:p>
            <a:fld id="{97BFA95F-7B67-D848-858C-AA005B3C0F95}" type="slidenum">
              <a:rPr lang="en-US" smtClean="0"/>
              <a:pPr/>
              <a:t>25</a:t>
            </a:fld>
            <a:endParaRPr lang="en-US"/>
          </a:p>
        </p:txBody>
      </p:sp>
      <p:sp>
        <p:nvSpPr>
          <p:cNvPr id="3" name="Footer Placeholder 2">
            <a:extLst>
              <a:ext uri="{FF2B5EF4-FFF2-40B4-BE49-F238E27FC236}">
                <a16:creationId xmlns:a16="http://schemas.microsoft.com/office/drawing/2014/main" id="{7C4A12DA-1844-6DBA-9CFD-7E558DF5414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42E434AB-C869-CFB6-6804-37F941D85448}"/>
              </a:ext>
            </a:extLst>
          </p:cNvPr>
          <p:cNvSpPr>
            <a:spLocks noGrp="1"/>
          </p:cNvSpPr>
          <p:nvPr>
            <p:ph type="title"/>
          </p:nvPr>
        </p:nvSpPr>
        <p:spPr/>
        <p:txBody>
          <a:bodyPr/>
          <a:lstStyle/>
          <a:p>
            <a:r>
              <a:rPr lang="en-US" dirty="0"/>
              <a:t>Collaborative Strategies for Building Resilience</a:t>
            </a:r>
          </a:p>
        </p:txBody>
      </p:sp>
      <p:graphicFrame>
        <p:nvGraphicFramePr>
          <p:cNvPr id="6" name="Table Placeholder 5">
            <a:extLst>
              <a:ext uri="{FF2B5EF4-FFF2-40B4-BE49-F238E27FC236}">
                <a16:creationId xmlns:a16="http://schemas.microsoft.com/office/drawing/2014/main" id="{F1615012-E080-9B12-3D06-85DC8F0E89B1}"/>
              </a:ext>
            </a:extLst>
          </p:cNvPr>
          <p:cNvGraphicFramePr>
            <a:graphicFrameLocks noGrp="1"/>
          </p:cNvGraphicFramePr>
          <p:nvPr>
            <p:ph type="tbl" sz="quarter" idx="12"/>
            <p:extLst>
              <p:ext uri="{D42A27DB-BD31-4B8C-83A1-F6EECF244321}">
                <p14:modId xmlns:p14="http://schemas.microsoft.com/office/powerpoint/2010/main" val="2901126292"/>
              </p:ext>
            </p:extLst>
          </p:nvPr>
        </p:nvGraphicFramePr>
        <p:xfrm>
          <a:off x="522875" y="1224638"/>
          <a:ext cx="11097737" cy="4580429"/>
        </p:xfrm>
        <a:graphic>
          <a:graphicData uri="http://schemas.openxmlformats.org/drawingml/2006/table">
            <a:tbl>
              <a:tblPr firstRow="1" bandRow="1">
                <a:tableStyleId>{10A1B5D5-9B99-4C35-A422-299274C87663}</a:tableStyleId>
              </a:tblPr>
              <a:tblGrid>
                <a:gridCol w="3809999">
                  <a:extLst>
                    <a:ext uri="{9D8B030D-6E8A-4147-A177-3AD203B41FA5}">
                      <a16:colId xmlns:a16="http://schemas.microsoft.com/office/drawing/2014/main" val="2419453613"/>
                    </a:ext>
                  </a:extLst>
                </a:gridCol>
                <a:gridCol w="7287738">
                  <a:extLst>
                    <a:ext uri="{9D8B030D-6E8A-4147-A177-3AD203B41FA5}">
                      <a16:colId xmlns:a16="http://schemas.microsoft.com/office/drawing/2014/main" val="2436356705"/>
                    </a:ext>
                  </a:extLst>
                </a:gridCol>
              </a:tblGrid>
              <a:tr h="307942">
                <a:tc>
                  <a:txBody>
                    <a:bodyPr/>
                    <a:lstStyle/>
                    <a:p>
                      <a:pPr algn="l"/>
                      <a:r>
                        <a:rPr lang="en-US" sz="1400"/>
                        <a:t>Collaborative Planning Challenges </a:t>
                      </a:r>
                    </a:p>
                  </a:txBody>
                  <a:tcPr/>
                </a:tc>
                <a:tc>
                  <a:txBody>
                    <a:bodyPr/>
                    <a:lstStyle/>
                    <a:p>
                      <a:pPr algn="l"/>
                      <a:r>
                        <a:rPr lang="en-US" sz="1400" dirty="0"/>
                        <a:t>Potential solutions to build resilience </a:t>
                      </a:r>
                    </a:p>
                  </a:txBody>
                  <a:tcPr/>
                </a:tc>
                <a:extLst>
                  <a:ext uri="{0D108BD9-81ED-4DB2-BD59-A6C34878D82A}">
                    <a16:rowId xmlns:a16="http://schemas.microsoft.com/office/drawing/2014/main" val="2499232064"/>
                  </a:ext>
                </a:extLst>
              </a:tr>
              <a:tr h="531517">
                <a:tc>
                  <a:txBody>
                    <a:bodyPr/>
                    <a:lstStyle/>
                    <a:p>
                      <a:pPr lvl="0" algn="l">
                        <a:lnSpc>
                          <a:spcPct val="100000"/>
                        </a:lnSpc>
                        <a:spcBef>
                          <a:spcPts val="0"/>
                        </a:spcBef>
                        <a:spcAft>
                          <a:spcPts val="0"/>
                        </a:spcAft>
                        <a:buNone/>
                      </a:pPr>
                      <a:r>
                        <a:rPr lang="en-US" sz="1400" b="0" u="none" strike="noStrike" noProof="0" dirty="0">
                          <a:solidFill>
                            <a:schemeClr val="accent5">
                              <a:lumMod val="50000"/>
                            </a:schemeClr>
                          </a:solidFill>
                        </a:rPr>
                        <a:t>Inadequate internal resources to develop strong collaborative relationships with community partners (e.g., staff, time)</a:t>
                      </a:r>
                      <a:endParaRPr lang="en-US" dirty="0">
                        <a:solidFill>
                          <a:schemeClr val="accent5">
                            <a:lumMod val="50000"/>
                          </a:schemeClr>
                        </a:solidFill>
                      </a:endParaRPr>
                    </a:p>
                  </a:txBody>
                  <a:tcPr/>
                </a:tc>
                <a:tc>
                  <a:txBody>
                    <a:bodyPr/>
                    <a:lstStyle/>
                    <a:p>
                      <a:pPr lvl="0" algn="l">
                        <a:buNone/>
                      </a:pPr>
                      <a:r>
                        <a:rPr lang="en-US" sz="1400" b="0" u="none" strike="noStrike" noProof="0">
                          <a:solidFill>
                            <a:schemeClr val="accent5">
                              <a:lumMod val="50000"/>
                            </a:schemeClr>
                          </a:solidFill>
                        </a:rPr>
                        <a:t>Leverage existing local meetings and events and be intentional about building relationships to streamline collaboration efforts across multiple priority areas, not just EPP</a:t>
                      </a:r>
                      <a:endParaRPr lang="en-US" sz="1400" strike="sngStrike">
                        <a:solidFill>
                          <a:schemeClr val="accent5">
                            <a:lumMod val="50000"/>
                          </a:schemeClr>
                        </a:solidFill>
                      </a:endParaRPr>
                    </a:p>
                  </a:txBody>
                  <a:tcPr/>
                </a:tc>
                <a:extLst>
                  <a:ext uri="{0D108BD9-81ED-4DB2-BD59-A6C34878D82A}">
                    <a16:rowId xmlns:a16="http://schemas.microsoft.com/office/drawing/2014/main" val="3663425444"/>
                  </a:ext>
                </a:extLst>
              </a:tr>
              <a:tr h="759310">
                <a:tc>
                  <a:txBody>
                    <a:bodyPr/>
                    <a:lstStyle/>
                    <a:p>
                      <a:pPr algn="l"/>
                      <a:r>
                        <a:rPr lang="en-US" sz="1400" kern="1200">
                          <a:solidFill>
                            <a:schemeClr val="accent5">
                              <a:lumMod val="50000"/>
                            </a:schemeClr>
                          </a:solidFill>
                        </a:rPr>
                        <a:t>I</a:t>
                      </a:r>
                      <a:r>
                        <a:rPr lang="en-US" sz="1400" b="0" u="none" strike="noStrike" kern="1200" noProof="0">
                          <a:solidFill>
                            <a:schemeClr val="accent5">
                              <a:lumMod val="50000"/>
                            </a:schemeClr>
                          </a:solidFill>
                        </a:rPr>
                        <a:t>nfrequent collaboration on community-wide emergency preparedness activities</a:t>
                      </a:r>
                    </a:p>
                    <a:p>
                      <a:pPr lvl="0" algn="l">
                        <a:buNone/>
                      </a:pPr>
                      <a:endParaRPr lang="en-US" sz="1400" kern="1200">
                        <a:solidFill>
                          <a:schemeClr val="accent5">
                            <a:lumMod val="50000"/>
                          </a:schemeClr>
                        </a:solidFill>
                        <a:latin typeface="+mn-lt"/>
                        <a:ea typeface="+mn-ea"/>
                        <a:cs typeface="+mn-cs"/>
                      </a:endParaRPr>
                    </a:p>
                  </a:txBody>
                  <a:tcPr/>
                </a:tc>
                <a:tc>
                  <a:txBody>
                    <a:bodyPr/>
                    <a:lstStyle/>
                    <a:p>
                      <a:pPr lvl="0" algn="l">
                        <a:buNone/>
                      </a:pPr>
                      <a:r>
                        <a:rPr lang="en-US" sz="1400" b="0" u="none" strike="noStrike" noProof="0">
                          <a:solidFill>
                            <a:schemeClr val="accent5">
                              <a:lumMod val="50000"/>
                            </a:schemeClr>
                          </a:solidFill>
                        </a:rPr>
                        <a:t>Call on QIO, local emergency volunteer agencies, and other local convening partners to help engage and lead partners to establish community-wide goals and shared vision with a regular cadence of meetings</a:t>
                      </a:r>
                      <a:endParaRPr lang="en-US" sz="1400" b="0" i="0" u="none" strike="noStrike" noProof="0">
                        <a:solidFill>
                          <a:schemeClr val="accent5">
                            <a:lumMod val="50000"/>
                          </a:schemeClr>
                        </a:solidFill>
                        <a:latin typeface="Calibri"/>
                      </a:endParaRPr>
                    </a:p>
                  </a:txBody>
                  <a:tcPr/>
                </a:tc>
                <a:extLst>
                  <a:ext uri="{0D108BD9-81ED-4DB2-BD59-A6C34878D82A}">
                    <a16:rowId xmlns:a16="http://schemas.microsoft.com/office/drawing/2014/main" val="1278780955"/>
                  </a:ext>
                </a:extLst>
              </a:tr>
              <a:tr h="531517">
                <a:tc>
                  <a:txBody>
                    <a:bodyPr/>
                    <a:lstStyle/>
                    <a:p>
                      <a:pPr algn="l"/>
                      <a:r>
                        <a:rPr lang="en-US" sz="1400">
                          <a:solidFill>
                            <a:schemeClr val="accent5">
                              <a:lumMod val="50000"/>
                            </a:schemeClr>
                          </a:solidFill>
                        </a:rPr>
                        <a:t>Community partners not including the nursing home in community-based drills</a:t>
                      </a:r>
                    </a:p>
                  </a:txBody>
                  <a:tcPr/>
                </a:tc>
                <a:tc>
                  <a:txBody>
                    <a:bodyPr/>
                    <a:lstStyle/>
                    <a:p>
                      <a:pPr algn="l"/>
                      <a:r>
                        <a:rPr lang="en-US" sz="1400">
                          <a:solidFill>
                            <a:schemeClr val="accent5">
                              <a:lumMod val="50000"/>
                            </a:schemeClr>
                          </a:solidFill>
                        </a:rPr>
                        <a:t>Make specific requests via 1:1s to be included in community-based efforts while also inviting partners and hosting </a:t>
                      </a:r>
                    </a:p>
                  </a:txBody>
                  <a:tcPr/>
                </a:tc>
                <a:extLst>
                  <a:ext uri="{0D108BD9-81ED-4DB2-BD59-A6C34878D82A}">
                    <a16:rowId xmlns:a16="http://schemas.microsoft.com/office/drawing/2014/main" val="2637376073"/>
                  </a:ext>
                </a:extLst>
              </a:tr>
              <a:tr h="759310">
                <a:tc>
                  <a:txBody>
                    <a:bodyPr/>
                    <a:lstStyle/>
                    <a:p>
                      <a:pPr algn="l"/>
                      <a:r>
                        <a:rPr lang="en-US" sz="1400">
                          <a:solidFill>
                            <a:schemeClr val="accent5">
                              <a:lumMod val="50000"/>
                            </a:schemeClr>
                          </a:solidFill>
                        </a:rPr>
                        <a:t>Community partners not fully recognizing the emergency preparedness needs of the nursing home</a:t>
                      </a:r>
                    </a:p>
                  </a:txBody>
                  <a:tcPr/>
                </a:tc>
                <a:tc>
                  <a:txBody>
                    <a:bodyPr/>
                    <a:lstStyle/>
                    <a:p>
                      <a:pPr algn="l"/>
                      <a:r>
                        <a:rPr lang="en-US" sz="1400" dirty="0">
                          <a:solidFill>
                            <a:schemeClr val="accent5">
                              <a:lumMod val="50000"/>
                            </a:schemeClr>
                          </a:solidFill>
                        </a:rPr>
                        <a:t>Conduct outreach and education efforts to raise awareness with community partners about emergency preparedness needs of nursing homes. Share data and insights from nursing home assessments and emergency plans to inform community-wide planning efforts</a:t>
                      </a:r>
                    </a:p>
                  </a:txBody>
                  <a:tcPr/>
                </a:tc>
                <a:extLst>
                  <a:ext uri="{0D108BD9-81ED-4DB2-BD59-A6C34878D82A}">
                    <a16:rowId xmlns:a16="http://schemas.microsoft.com/office/drawing/2014/main" val="541443259"/>
                  </a:ext>
                </a:extLst>
              </a:tr>
              <a:tr h="531517">
                <a:tc>
                  <a:txBody>
                    <a:bodyPr/>
                    <a:lstStyle/>
                    <a:p>
                      <a:pPr algn="l"/>
                      <a:r>
                        <a:rPr lang="en-US" sz="1400">
                          <a:solidFill>
                            <a:schemeClr val="accent5">
                              <a:lumMod val="50000"/>
                            </a:schemeClr>
                          </a:solidFill>
                        </a:rPr>
                        <a:t>Community partners not prioritizing nursing homes during emergencies </a:t>
                      </a:r>
                    </a:p>
                  </a:txBody>
                  <a:tcPr/>
                </a:tc>
                <a:tc>
                  <a:txBody>
                    <a:bodyPr/>
                    <a:lstStyle/>
                    <a:p>
                      <a:pPr algn="l"/>
                      <a:r>
                        <a:rPr lang="en-US" sz="1400" b="0" u="none" strike="noStrike" noProof="0" dirty="0">
                          <a:solidFill>
                            <a:schemeClr val="accent5">
                              <a:lumMod val="50000"/>
                            </a:schemeClr>
                          </a:solidFill>
                        </a:rPr>
                        <a:t>Establish and maintain strong relationships </a:t>
                      </a:r>
                      <a:r>
                        <a:rPr lang="en-US" sz="1400" dirty="0">
                          <a:solidFill>
                            <a:schemeClr val="accent5">
                              <a:lumMod val="50000"/>
                            </a:schemeClr>
                          </a:solidFill>
                        </a:rPr>
                        <a:t>with key partners to ensure nursing homes are prioritized and adequately supported during emergencies; ensure commitments have been made and document agreements and action steps</a:t>
                      </a:r>
                    </a:p>
                  </a:txBody>
                  <a:tcPr/>
                </a:tc>
                <a:extLst>
                  <a:ext uri="{0D108BD9-81ED-4DB2-BD59-A6C34878D82A}">
                    <a16:rowId xmlns:a16="http://schemas.microsoft.com/office/drawing/2014/main" val="566614017"/>
                  </a:ext>
                </a:extLst>
              </a:tr>
              <a:tr h="759310">
                <a:tc>
                  <a:txBody>
                    <a:bodyPr/>
                    <a:lstStyle/>
                    <a:p>
                      <a:pPr algn="l"/>
                      <a:r>
                        <a:rPr lang="en-US" sz="1400">
                          <a:solidFill>
                            <a:schemeClr val="accent5">
                              <a:lumMod val="50000"/>
                            </a:schemeClr>
                          </a:solidFill>
                        </a:rPr>
                        <a:t>Community emergency preparedness activities not focusing on issues relevant to the nursing home’s risk assessment</a:t>
                      </a:r>
                    </a:p>
                  </a:txBody>
                  <a:tcPr/>
                </a:tc>
                <a:tc>
                  <a:txBody>
                    <a:bodyPr/>
                    <a:lstStyle/>
                    <a:p>
                      <a:pPr algn="l"/>
                      <a:r>
                        <a:rPr lang="en-US" sz="1400" dirty="0">
                          <a:solidFill>
                            <a:schemeClr val="accent5">
                              <a:lumMod val="50000"/>
                            </a:schemeClr>
                          </a:solidFill>
                        </a:rPr>
                        <a:t>Partner with community organizations and local QIO to identify, access, and use targeted resources and tools that address nursing home-specific emergency preparedness needs</a:t>
                      </a:r>
                    </a:p>
                  </a:txBody>
                  <a:tcPr/>
                </a:tc>
                <a:extLst>
                  <a:ext uri="{0D108BD9-81ED-4DB2-BD59-A6C34878D82A}">
                    <a16:rowId xmlns:a16="http://schemas.microsoft.com/office/drawing/2014/main" val="3009327827"/>
                  </a:ext>
                </a:extLst>
              </a:tr>
            </a:tbl>
          </a:graphicData>
        </a:graphic>
      </p:graphicFrame>
    </p:spTree>
    <p:extLst>
      <p:ext uri="{BB962C8B-B14F-4D97-AF65-F5344CB8AC3E}">
        <p14:creationId xmlns:p14="http://schemas.microsoft.com/office/powerpoint/2010/main" val="2489017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48348A-109F-1D00-37CC-7B3D3B8A2DF5}"/>
              </a:ext>
            </a:extLst>
          </p:cNvPr>
          <p:cNvSpPr>
            <a:spLocks noGrp="1"/>
          </p:cNvSpPr>
          <p:nvPr>
            <p:ph type="sldNum" sz="quarter" idx="12"/>
          </p:nvPr>
        </p:nvSpPr>
        <p:spPr/>
        <p:txBody>
          <a:bodyPr/>
          <a:lstStyle/>
          <a:p>
            <a:fld id="{953D466F-0B71-3646-A63E-72276CFD0D9A}" type="slidenum">
              <a:rPr lang="en-US" smtClean="0"/>
              <a:pPr/>
              <a:t>26</a:t>
            </a:fld>
            <a:endParaRPr lang="en-US"/>
          </a:p>
        </p:txBody>
      </p:sp>
      <p:sp>
        <p:nvSpPr>
          <p:cNvPr id="4" name="Title 3">
            <a:extLst>
              <a:ext uri="{FF2B5EF4-FFF2-40B4-BE49-F238E27FC236}">
                <a16:creationId xmlns:a16="http://schemas.microsoft.com/office/drawing/2014/main" id="{5D5B52F3-2F39-1E71-1FAF-B24D1E07409C}"/>
              </a:ext>
            </a:extLst>
          </p:cNvPr>
          <p:cNvSpPr>
            <a:spLocks noGrp="1"/>
          </p:cNvSpPr>
          <p:nvPr>
            <p:ph type="ctrTitle"/>
          </p:nvPr>
        </p:nvSpPr>
        <p:spPr/>
        <p:txBody>
          <a:bodyPr/>
          <a:lstStyle/>
          <a:p>
            <a:r>
              <a:rPr lang="en-US"/>
              <a:t>Success Stories </a:t>
            </a:r>
          </a:p>
        </p:txBody>
      </p:sp>
    </p:spTree>
    <p:extLst>
      <p:ext uri="{BB962C8B-B14F-4D97-AF65-F5344CB8AC3E}">
        <p14:creationId xmlns:p14="http://schemas.microsoft.com/office/powerpoint/2010/main" val="443274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72E6B2-BB56-6510-1F6E-908E974F15E1}"/>
              </a:ext>
            </a:extLst>
          </p:cNvPr>
          <p:cNvSpPr>
            <a:spLocks noGrp="1"/>
          </p:cNvSpPr>
          <p:nvPr>
            <p:ph type="sldNum" sz="quarter" idx="11"/>
          </p:nvPr>
        </p:nvSpPr>
        <p:spPr/>
        <p:txBody>
          <a:bodyPr/>
          <a:lstStyle/>
          <a:p>
            <a:fld id="{97BFA95F-7B67-D848-858C-AA005B3C0F95}" type="slidenum">
              <a:rPr lang="en-US" smtClean="0"/>
              <a:pPr/>
              <a:t>27</a:t>
            </a:fld>
            <a:endParaRPr lang="en-US"/>
          </a:p>
        </p:txBody>
      </p:sp>
      <p:sp>
        <p:nvSpPr>
          <p:cNvPr id="4" name="Table Placeholder 3">
            <a:extLst>
              <a:ext uri="{FF2B5EF4-FFF2-40B4-BE49-F238E27FC236}">
                <a16:creationId xmlns:a16="http://schemas.microsoft.com/office/drawing/2014/main" id="{05934296-3D0C-158A-0F3B-850E01FADA63}"/>
              </a:ext>
            </a:extLst>
          </p:cNvPr>
          <p:cNvSpPr>
            <a:spLocks noGrp="1"/>
          </p:cNvSpPr>
          <p:nvPr>
            <p:ph type="tbl" sz="quarter" idx="12"/>
          </p:nvPr>
        </p:nvSpPr>
        <p:spPr>
          <a:xfrm>
            <a:off x="450230" y="1499966"/>
            <a:ext cx="5645770" cy="4010685"/>
          </a:xfrm>
        </p:spPr>
        <p:txBody>
          <a:bodyPr/>
          <a:lstStyle/>
          <a:p>
            <a:r>
              <a:rPr lang="en-US" sz="2400" dirty="0">
                <a:cs typeface="Calibri"/>
              </a:rPr>
              <a:t>Telligen hosted a collaborative event featuring lessons learned from nursing home leaders with lived experience</a:t>
            </a:r>
            <a:endParaRPr lang="en-US" sz="2400" dirty="0">
              <a:ea typeface="Calibri"/>
              <a:cs typeface="Calibri"/>
            </a:endParaRPr>
          </a:p>
          <a:p>
            <a:pPr lvl="1">
              <a:buFont typeface="Courier New" pitchFamily="2" charset="2"/>
              <a:buChar char="o"/>
            </a:pPr>
            <a:r>
              <a:rPr lang="en-US" sz="2000" dirty="0">
                <a:cs typeface="Calibri"/>
              </a:rPr>
              <a:t>Colorado Marshall fire</a:t>
            </a:r>
            <a:endParaRPr lang="en-US" sz="2000" dirty="0">
              <a:ea typeface="Calibri"/>
              <a:cs typeface="Calibri"/>
            </a:endParaRPr>
          </a:p>
          <a:p>
            <a:pPr lvl="1">
              <a:buFont typeface="Courier New" pitchFamily="2" charset="2"/>
              <a:buChar char="o"/>
            </a:pPr>
            <a:r>
              <a:rPr lang="en-US" sz="2000" dirty="0">
                <a:cs typeface="Calibri"/>
              </a:rPr>
              <a:t>Illinois tornadoes</a:t>
            </a:r>
            <a:endParaRPr lang="en-US" sz="2000" dirty="0">
              <a:ea typeface="Calibri"/>
              <a:cs typeface="Calibri"/>
            </a:endParaRPr>
          </a:p>
          <a:p>
            <a:pPr lvl="1">
              <a:buFont typeface="Courier New" pitchFamily="2" charset="2"/>
              <a:buChar char="o"/>
            </a:pPr>
            <a:r>
              <a:rPr lang="en-US" sz="2000" dirty="0">
                <a:cs typeface="Calibri"/>
              </a:rPr>
              <a:t>Oklahoma wildfires</a:t>
            </a:r>
            <a:endParaRPr lang="en-US" sz="2000" dirty="0">
              <a:ea typeface="Calibri"/>
              <a:cs typeface="Calibri"/>
            </a:endParaRPr>
          </a:p>
          <a:p>
            <a:r>
              <a:rPr lang="en-US" sz="2400" dirty="0">
                <a:cs typeface="Calibri"/>
              </a:rPr>
              <a:t>Introduced and promoted Telligen's EPP readiness assessment tool</a:t>
            </a:r>
            <a:endParaRPr lang="en-US" sz="2400" dirty="0">
              <a:ea typeface="Calibri"/>
              <a:cs typeface="Calibri"/>
            </a:endParaRPr>
          </a:p>
          <a:p>
            <a:pPr lvl="1">
              <a:buFont typeface="Courier New" pitchFamily="2" charset="2"/>
              <a:buChar char="o"/>
            </a:pPr>
            <a:r>
              <a:rPr lang="en-US" sz="2000" dirty="0">
                <a:cs typeface="Calibri"/>
              </a:rPr>
              <a:t>19 nursing home leaders immediately completed the EPP assessment</a:t>
            </a:r>
            <a:endParaRPr lang="en-US" sz="2000" dirty="0">
              <a:ea typeface="Calibri"/>
              <a:cs typeface="Calibri"/>
            </a:endParaRPr>
          </a:p>
          <a:p>
            <a:pPr lvl="1">
              <a:buFont typeface="Courier New" pitchFamily="2" charset="2"/>
              <a:buChar char="o"/>
            </a:pPr>
            <a:r>
              <a:rPr lang="en-US" sz="2000" dirty="0">
                <a:cs typeface="Calibri"/>
              </a:rPr>
              <a:t>94% of respondents said they identified opportunities to improvement their current EPP as a result of the session</a:t>
            </a:r>
            <a:endParaRPr lang="en-US" sz="2000" dirty="0"/>
          </a:p>
        </p:txBody>
      </p:sp>
      <p:sp>
        <p:nvSpPr>
          <p:cNvPr id="5" name="Title 4">
            <a:extLst>
              <a:ext uri="{FF2B5EF4-FFF2-40B4-BE49-F238E27FC236}">
                <a16:creationId xmlns:a16="http://schemas.microsoft.com/office/drawing/2014/main" id="{8E4D5832-AA8E-74C2-EBB6-0FA36F3609B3}"/>
              </a:ext>
            </a:extLst>
          </p:cNvPr>
          <p:cNvSpPr>
            <a:spLocks noGrp="1"/>
          </p:cNvSpPr>
          <p:nvPr>
            <p:ph type="title"/>
          </p:nvPr>
        </p:nvSpPr>
        <p:spPr/>
        <p:txBody>
          <a:bodyPr/>
          <a:lstStyle/>
          <a:p>
            <a:r>
              <a:rPr lang="en-US"/>
              <a:t>Success Story </a:t>
            </a:r>
            <a:r>
              <a:rPr lang="en-US">
                <a:solidFill>
                  <a:srgbClr val="FF0000"/>
                </a:solidFill>
              </a:rPr>
              <a:t>   </a:t>
            </a:r>
          </a:p>
        </p:txBody>
      </p:sp>
      <p:sp>
        <p:nvSpPr>
          <p:cNvPr id="6" name="Title 3">
            <a:extLst>
              <a:ext uri="{FF2B5EF4-FFF2-40B4-BE49-F238E27FC236}">
                <a16:creationId xmlns:a16="http://schemas.microsoft.com/office/drawing/2014/main" id="{88C668DD-A55F-0AE6-6DE1-5D7997BBE6B0}"/>
              </a:ext>
            </a:extLst>
          </p:cNvPr>
          <p:cNvSpPr txBox="1">
            <a:spLocks/>
          </p:cNvSpPr>
          <p:nvPr/>
        </p:nvSpPr>
        <p:spPr>
          <a:xfrm>
            <a:off x="6978317" y="1586351"/>
            <a:ext cx="4354380" cy="392430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r>
              <a:rPr lang="en-US" sz="3600" i="1" dirty="0"/>
              <a:t>“I learned that proper prior planning is essential to having a thorough EPP, and that practice can help staff remain calm during the real thing.”  </a:t>
            </a:r>
          </a:p>
        </p:txBody>
      </p:sp>
      <p:sp>
        <p:nvSpPr>
          <p:cNvPr id="8" name="Text Placeholder 1">
            <a:extLst>
              <a:ext uri="{FF2B5EF4-FFF2-40B4-BE49-F238E27FC236}">
                <a16:creationId xmlns:a16="http://schemas.microsoft.com/office/drawing/2014/main" id="{113CD23F-8B3B-BF98-3D16-7C84450717AE}"/>
              </a:ext>
            </a:extLst>
          </p:cNvPr>
          <p:cNvSpPr txBox="1">
            <a:spLocks/>
          </p:cNvSpPr>
          <p:nvPr/>
        </p:nvSpPr>
        <p:spPr>
          <a:xfrm>
            <a:off x="7589472" y="5278821"/>
            <a:ext cx="3935730" cy="53340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CB16"/>
              </a:buClr>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System Font Regular"/>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 Nursing Home Participant</a:t>
            </a:r>
          </a:p>
        </p:txBody>
      </p:sp>
    </p:spTree>
    <p:extLst>
      <p:ext uri="{BB962C8B-B14F-4D97-AF65-F5344CB8AC3E}">
        <p14:creationId xmlns:p14="http://schemas.microsoft.com/office/powerpoint/2010/main" val="1882599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E32BE7-50CB-16AF-5648-233D16C3F9B5}"/>
              </a:ext>
            </a:extLst>
          </p:cNvPr>
          <p:cNvSpPr>
            <a:spLocks noGrp="1"/>
          </p:cNvSpPr>
          <p:nvPr>
            <p:ph type="sldNum" sz="quarter" idx="12"/>
          </p:nvPr>
        </p:nvSpPr>
        <p:spPr>
          <a:xfrm>
            <a:off x="11673840" y="6324600"/>
            <a:ext cx="518160" cy="533400"/>
          </a:xfrm>
        </p:spPr>
        <p:txBody>
          <a:bodyPr/>
          <a:lstStyle/>
          <a:p>
            <a:fld id="{953D466F-0B71-3646-A63E-72276CFD0D9A}" type="slidenum">
              <a:rPr lang="en-US" smtClean="0"/>
              <a:pPr/>
              <a:t>28</a:t>
            </a:fld>
            <a:endParaRPr lang="en-US"/>
          </a:p>
        </p:txBody>
      </p:sp>
      <p:sp>
        <p:nvSpPr>
          <p:cNvPr id="2" name="Content Placeholder 1">
            <a:extLst>
              <a:ext uri="{FF2B5EF4-FFF2-40B4-BE49-F238E27FC236}">
                <a16:creationId xmlns:a16="http://schemas.microsoft.com/office/drawing/2014/main" id="{790A6588-1F59-5956-53E7-2133A8F375E6}"/>
              </a:ext>
            </a:extLst>
          </p:cNvPr>
          <p:cNvSpPr>
            <a:spLocks noGrp="1"/>
          </p:cNvSpPr>
          <p:nvPr>
            <p:ph idx="1"/>
          </p:nvPr>
        </p:nvSpPr>
        <p:spPr>
          <a:xfrm>
            <a:off x="404038" y="1339703"/>
            <a:ext cx="5584048" cy="5119486"/>
          </a:xfrm>
        </p:spPr>
        <p:txBody>
          <a:bodyPr vert="horz" lIns="0" tIns="45720" rIns="0" bIns="45720" rtlCol="0" anchor="t">
            <a:noAutofit/>
          </a:bodyPr>
          <a:lstStyle/>
          <a:p>
            <a:r>
              <a:rPr lang="en-US" sz="2400" dirty="0"/>
              <a:t>On Dec. 30, 2021, the Marshall Fire swept through Boulder County, destroying and damaging more than 1,000 homes and over 30 commercial structures</a:t>
            </a:r>
            <a:endParaRPr lang="en-US" sz="2400" dirty="0">
              <a:cs typeface="Calibri"/>
            </a:endParaRPr>
          </a:p>
          <a:p>
            <a:r>
              <a:rPr lang="en-US" sz="2400" dirty="0"/>
              <a:t>Most destructive fire in Colorado history </a:t>
            </a:r>
            <a:endParaRPr lang="en-US" sz="2400" dirty="0">
              <a:cs typeface="Calibri"/>
            </a:endParaRPr>
          </a:p>
          <a:p>
            <a:r>
              <a:rPr lang="en-US" sz="2400" dirty="0"/>
              <a:t>Telligen actively reached out to offer 1:1 support to affected nursing homes </a:t>
            </a:r>
            <a:endParaRPr lang="en-US" sz="2400" dirty="0">
              <a:cs typeface="Calibri"/>
            </a:endParaRPr>
          </a:p>
          <a:p>
            <a:r>
              <a:rPr lang="en-US" sz="2400" dirty="0">
                <a:cs typeface="Calibri"/>
              </a:rPr>
              <a:t>Telligen and partners (CHCA and LeadingAge-CO) recognized healthcare heroes in 11 healthcare facilities, including hospitals, skilled nursing, and assisted living through Certificates of Valor</a:t>
            </a:r>
            <a:endParaRPr lang="en-US" sz="2400" dirty="0">
              <a:ea typeface="Calibri" panose="020F0502020204030204"/>
              <a:cs typeface="Calibri"/>
            </a:endParaRPr>
          </a:p>
        </p:txBody>
      </p:sp>
      <p:sp>
        <p:nvSpPr>
          <p:cNvPr id="5" name="Title 4">
            <a:extLst>
              <a:ext uri="{FF2B5EF4-FFF2-40B4-BE49-F238E27FC236}">
                <a16:creationId xmlns:a16="http://schemas.microsoft.com/office/drawing/2014/main" id="{69E9662E-B442-DAB1-F19F-5F4C3664C454}"/>
              </a:ext>
            </a:extLst>
          </p:cNvPr>
          <p:cNvSpPr>
            <a:spLocks noGrp="1"/>
          </p:cNvSpPr>
          <p:nvPr>
            <p:ph type="title"/>
          </p:nvPr>
        </p:nvSpPr>
        <p:spPr>
          <a:xfrm>
            <a:off x="545623" y="172097"/>
            <a:ext cx="11128216" cy="1379384"/>
          </a:xfrm>
        </p:spPr>
        <p:txBody>
          <a:bodyPr/>
          <a:lstStyle/>
          <a:p>
            <a:r>
              <a:rPr lang="en-US" dirty="0"/>
              <a:t>Success Story (cont.)</a:t>
            </a:r>
            <a:endParaRPr lang="en-US" dirty="0">
              <a:solidFill>
                <a:srgbClr val="FF0000"/>
              </a:solidFill>
            </a:endParaRPr>
          </a:p>
        </p:txBody>
      </p:sp>
      <p:grpSp>
        <p:nvGrpSpPr>
          <p:cNvPr id="10" name="Group 9" descr="A graphic displaying an example of Telligen's Recognition of Valor certificate that was awarded to 11 nursing homes in Boulder County.">
            <a:extLst>
              <a:ext uri="{FF2B5EF4-FFF2-40B4-BE49-F238E27FC236}">
                <a16:creationId xmlns:a16="http://schemas.microsoft.com/office/drawing/2014/main" id="{FEC21CC7-EEAA-36C5-A207-539C3ADB3C95}"/>
              </a:ext>
            </a:extLst>
          </p:cNvPr>
          <p:cNvGrpSpPr/>
          <p:nvPr/>
        </p:nvGrpSpPr>
        <p:grpSpPr>
          <a:xfrm>
            <a:off x="6589295" y="1558165"/>
            <a:ext cx="4841118" cy="3741669"/>
            <a:chOff x="7893755" y="310285"/>
            <a:chExt cx="3921669" cy="3031033"/>
          </a:xfrm>
        </p:grpSpPr>
        <p:pic>
          <p:nvPicPr>
            <p:cNvPr id="6" name="Picture 5">
              <a:extLst>
                <a:ext uri="{FF2B5EF4-FFF2-40B4-BE49-F238E27FC236}">
                  <a16:creationId xmlns:a16="http://schemas.microsoft.com/office/drawing/2014/main" id="{1D3F4104-CEB3-3A38-B3F2-095E4857BBA5}"/>
                </a:ext>
              </a:extLst>
            </p:cNvPr>
            <p:cNvPicPr>
              <a:picLocks noChangeAspect="1"/>
            </p:cNvPicPr>
            <p:nvPr/>
          </p:nvPicPr>
          <p:blipFill>
            <a:blip r:embed="rId3"/>
            <a:stretch>
              <a:fillRect/>
            </a:stretch>
          </p:blipFill>
          <p:spPr>
            <a:xfrm>
              <a:off x="7893755" y="310285"/>
              <a:ext cx="3921669" cy="3031033"/>
            </a:xfrm>
            <a:prstGeom prst="rect">
              <a:avLst/>
            </a:prstGeom>
            <a:ln>
              <a:noFill/>
            </a:ln>
            <a:effectLst>
              <a:outerShdw blurRad="292100" dist="139700" dir="2700000" algn="tl" rotWithShape="0">
                <a:srgbClr val="333333">
                  <a:alpha val="65000"/>
                </a:srgbClr>
              </a:outerShdw>
            </a:effectLst>
          </p:spPr>
        </p:pic>
        <p:pic>
          <p:nvPicPr>
            <p:cNvPr id="9" name="Graphic 8">
              <a:extLst>
                <a:ext uri="{FF2B5EF4-FFF2-40B4-BE49-F238E27FC236}">
                  <a16:creationId xmlns:a16="http://schemas.microsoft.com/office/drawing/2014/main" id="{F1056D2B-7BD2-BEE6-738C-417954C76D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6274" y="1463749"/>
              <a:ext cx="2892126" cy="175464"/>
            </a:xfrm>
            <a:prstGeom prst="rect">
              <a:avLst/>
            </a:prstGeom>
          </p:spPr>
        </p:pic>
      </p:grpSp>
    </p:spTree>
    <p:extLst>
      <p:ext uri="{BB962C8B-B14F-4D97-AF65-F5344CB8AC3E}">
        <p14:creationId xmlns:p14="http://schemas.microsoft.com/office/powerpoint/2010/main" val="270542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1783FE-C6CD-90A2-A7AA-2A0EA6159019}"/>
              </a:ext>
            </a:extLst>
          </p:cNvPr>
          <p:cNvSpPr>
            <a:spLocks noGrp="1"/>
          </p:cNvSpPr>
          <p:nvPr>
            <p:ph type="sldNum" sz="quarter" idx="12"/>
          </p:nvPr>
        </p:nvSpPr>
        <p:spPr>
          <a:xfrm>
            <a:off x="11673840" y="6324600"/>
            <a:ext cx="518160" cy="533400"/>
          </a:xfrm>
        </p:spPr>
        <p:txBody>
          <a:bodyPr/>
          <a:lstStyle/>
          <a:p>
            <a:fld id="{953D466F-0B71-3646-A63E-72276CFD0D9A}" type="slidenum">
              <a:rPr lang="en-US" smtClean="0"/>
              <a:pPr/>
              <a:t>2</a:t>
            </a:fld>
            <a:endParaRPr lang="en-US"/>
          </a:p>
        </p:txBody>
      </p:sp>
      <p:sp>
        <p:nvSpPr>
          <p:cNvPr id="6" name="Content Placeholder 5">
            <a:extLst>
              <a:ext uri="{FF2B5EF4-FFF2-40B4-BE49-F238E27FC236}">
                <a16:creationId xmlns:a16="http://schemas.microsoft.com/office/drawing/2014/main" id="{0A67B72D-EB59-23B6-07C0-11CD3F21391B}"/>
              </a:ext>
            </a:extLst>
          </p:cNvPr>
          <p:cNvSpPr>
            <a:spLocks noGrp="1"/>
          </p:cNvSpPr>
          <p:nvPr>
            <p:ph idx="1"/>
          </p:nvPr>
        </p:nvSpPr>
        <p:spPr>
          <a:xfrm>
            <a:off x="545622" y="1825625"/>
            <a:ext cx="11128217" cy="3973163"/>
          </a:xfrm>
        </p:spPr>
        <p:txBody>
          <a:bodyPr/>
          <a:lstStyle/>
          <a:p>
            <a:r>
              <a:rPr lang="en-US" dirty="0"/>
              <a:t>What is your comfort level with emergency preparedness planning? </a:t>
            </a:r>
          </a:p>
          <a:p>
            <a:r>
              <a:rPr lang="en-US"/>
              <a:t>What is one element of a comprehensive emergency preparedness plan? </a:t>
            </a:r>
          </a:p>
          <a:p>
            <a:pPr marL="0" indent="0">
              <a:buNone/>
            </a:pPr>
            <a:endParaRPr lang="en-US"/>
          </a:p>
        </p:txBody>
      </p:sp>
      <p:sp>
        <p:nvSpPr>
          <p:cNvPr id="5" name="Title 4">
            <a:extLst>
              <a:ext uri="{FF2B5EF4-FFF2-40B4-BE49-F238E27FC236}">
                <a16:creationId xmlns:a16="http://schemas.microsoft.com/office/drawing/2014/main" id="{FC03E48B-1F47-2A11-1A36-C7FD2123A9BC}"/>
              </a:ext>
            </a:extLst>
          </p:cNvPr>
          <p:cNvSpPr>
            <a:spLocks noGrp="1"/>
          </p:cNvSpPr>
          <p:nvPr>
            <p:ph type="title"/>
          </p:nvPr>
        </p:nvSpPr>
        <p:spPr>
          <a:xfrm>
            <a:off x="545623" y="172097"/>
            <a:ext cx="11128216" cy="1379384"/>
          </a:xfrm>
        </p:spPr>
        <p:txBody>
          <a:bodyPr/>
          <a:lstStyle/>
          <a:p>
            <a:r>
              <a:rPr lang="en-US"/>
              <a:t>Ice Breaker Questions</a:t>
            </a:r>
            <a:endParaRPr lang="en-US" dirty="0"/>
          </a:p>
        </p:txBody>
      </p:sp>
    </p:spTree>
    <p:extLst>
      <p:ext uri="{BB962C8B-B14F-4D97-AF65-F5344CB8AC3E}">
        <p14:creationId xmlns:p14="http://schemas.microsoft.com/office/powerpoint/2010/main" val="866200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F1D8AA-5C3E-E5B1-8F80-21C7DCC92B11}"/>
              </a:ext>
            </a:extLst>
          </p:cNvPr>
          <p:cNvSpPr>
            <a:spLocks noGrp="1"/>
          </p:cNvSpPr>
          <p:nvPr>
            <p:ph type="sldNum" sz="quarter" idx="12"/>
          </p:nvPr>
        </p:nvSpPr>
        <p:spPr/>
        <p:txBody>
          <a:bodyPr/>
          <a:lstStyle/>
          <a:p>
            <a:fld id="{97BFA95F-7B67-D848-858C-AA005B3C0F95}" type="slidenum">
              <a:rPr lang="en-US" smtClean="0"/>
              <a:pPr/>
              <a:t>29</a:t>
            </a:fld>
            <a:endParaRPr lang="en-US"/>
          </a:p>
        </p:txBody>
      </p:sp>
      <p:sp>
        <p:nvSpPr>
          <p:cNvPr id="3" name="Footer Placeholder 2">
            <a:extLst>
              <a:ext uri="{FF2B5EF4-FFF2-40B4-BE49-F238E27FC236}">
                <a16:creationId xmlns:a16="http://schemas.microsoft.com/office/drawing/2014/main" id="{B4C708BB-9FCD-5BB5-D6C3-182D7AA2710D}"/>
              </a:ext>
            </a:extLst>
          </p:cNvPr>
          <p:cNvSpPr>
            <a:spLocks noGrp="1"/>
          </p:cNvSpPr>
          <p:nvPr>
            <p:ph type="ftr" sz="quarter" idx="13"/>
          </p:nvPr>
        </p:nvSpPr>
        <p:spPr/>
        <p:txBody>
          <a:bodyPr/>
          <a:lstStyle/>
          <a:p>
            <a:endParaRPr lang="en-US"/>
          </a:p>
        </p:txBody>
      </p:sp>
      <p:graphicFrame>
        <p:nvGraphicFramePr>
          <p:cNvPr id="6" name="Content Placeholder 5">
            <a:extLst>
              <a:ext uri="{FF2B5EF4-FFF2-40B4-BE49-F238E27FC236}">
                <a16:creationId xmlns:a16="http://schemas.microsoft.com/office/drawing/2014/main" id="{EBDD8417-B9A5-E384-924F-1581306A34F3}"/>
              </a:ext>
            </a:extLst>
          </p:cNvPr>
          <p:cNvGraphicFramePr>
            <a:graphicFrameLocks noGrp="1"/>
          </p:cNvGraphicFramePr>
          <p:nvPr>
            <p:ph idx="1"/>
            <p:extLst>
              <p:ext uri="{D42A27DB-BD31-4B8C-83A1-F6EECF244321}">
                <p14:modId xmlns:p14="http://schemas.microsoft.com/office/powerpoint/2010/main" val="139161120"/>
              </p:ext>
            </p:extLst>
          </p:nvPr>
        </p:nvGraphicFramePr>
        <p:xfrm>
          <a:off x="546100" y="1825625"/>
          <a:ext cx="11128374" cy="4054268"/>
        </p:xfrm>
        <a:graphic>
          <a:graphicData uri="http://schemas.openxmlformats.org/drawingml/2006/table">
            <a:tbl>
              <a:tblPr firstRow="1" bandRow="1">
                <a:tableStyleId>{68D230F3-CF80-4859-8CE7-A43EE81993B5}</a:tableStyleId>
              </a:tblPr>
              <a:tblGrid>
                <a:gridCol w="4086058">
                  <a:extLst>
                    <a:ext uri="{9D8B030D-6E8A-4147-A177-3AD203B41FA5}">
                      <a16:colId xmlns:a16="http://schemas.microsoft.com/office/drawing/2014/main" val="201035766"/>
                    </a:ext>
                  </a:extLst>
                </a:gridCol>
                <a:gridCol w="709863">
                  <a:extLst>
                    <a:ext uri="{9D8B030D-6E8A-4147-A177-3AD203B41FA5}">
                      <a16:colId xmlns:a16="http://schemas.microsoft.com/office/drawing/2014/main" val="3279832831"/>
                    </a:ext>
                  </a:extLst>
                </a:gridCol>
                <a:gridCol w="6332453">
                  <a:extLst>
                    <a:ext uri="{9D8B030D-6E8A-4147-A177-3AD203B41FA5}">
                      <a16:colId xmlns:a16="http://schemas.microsoft.com/office/drawing/2014/main" val="937271476"/>
                    </a:ext>
                  </a:extLst>
                </a:gridCol>
              </a:tblGrid>
              <a:tr h="369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5">
                              <a:lumMod val="50000"/>
                            </a:schemeClr>
                          </a:solidFill>
                        </a:rPr>
                        <a:t>KEY TAKEAWAYS</a:t>
                      </a:r>
                      <a:endParaRPr lang="en-US" sz="1600" b="1" dirty="0">
                        <a:solidFill>
                          <a:schemeClr val="accent5">
                            <a:lumMod val="50000"/>
                          </a:schemeClr>
                        </a:solidFill>
                        <a:latin typeface="+mn-lt"/>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5">
                            <a:lumMod val="50000"/>
                          </a:schemeClr>
                        </a:solidFill>
                        <a:latin typeface="+mn-lt"/>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r>
                        <a:rPr lang="en-US" sz="1600" b="1" dirty="0">
                          <a:solidFill>
                            <a:schemeClr val="accent5">
                              <a:lumMod val="50000"/>
                            </a:schemeClr>
                          </a:solidFill>
                        </a:rPr>
                        <a:t>ACTION STEPS </a:t>
                      </a:r>
                      <a:endParaRPr lang="en-US" sz="1600" b="1" dirty="0">
                        <a:solidFill>
                          <a:schemeClr val="accent5">
                            <a:lumMod val="50000"/>
                          </a:schemeClr>
                        </a:solidFill>
                        <a:latin typeface="+mn-lt"/>
                      </a:endParaRPr>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15587091"/>
                  </a:ext>
                </a:extLst>
              </a:tr>
              <a:tr h="1063348">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US" sz="1600" dirty="0">
                          <a:solidFill>
                            <a:schemeClr val="accent5">
                              <a:lumMod val="50000"/>
                            </a:schemeClr>
                          </a:solidFill>
                        </a:rPr>
                        <a:t>Completing a gap analysis and acting upon the findings results in a more comprehensive emergency preparedness plan</a:t>
                      </a:r>
                      <a:endParaRPr lang="en-US" sz="1600" dirty="0">
                        <a:solidFill>
                          <a:schemeClr val="accent5">
                            <a:lumMod val="50000"/>
                          </a:schemeClr>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endParaRPr lang="en-US" sz="1600" dirty="0">
                        <a:solidFill>
                          <a:schemeClr val="accent5">
                            <a:lumMod val="50000"/>
                          </a:schemeClr>
                        </a:solidFill>
                        <a:latin typeface="+mn-lt"/>
                      </a:endParaRPr>
                    </a:p>
                  </a:txBody>
                  <a:tcPr>
                    <a:lnL>
                      <a:noFill/>
                    </a:lnL>
                    <a:lnR>
                      <a:noFill/>
                    </a:lnR>
                    <a:lnT w="12700" cmpd="sng">
                      <a:noFill/>
                    </a:lnT>
                    <a:lnB>
                      <a:noFill/>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US" sz="1600" dirty="0">
                          <a:solidFill>
                            <a:schemeClr val="accent5">
                              <a:lumMod val="50000"/>
                            </a:schemeClr>
                          </a:solidFill>
                        </a:rPr>
                        <a:t>Apply the insights gained from this presentation to assess and improve emergency preparedness plans within your organization. QIOs and HQICs are here to help!</a:t>
                      </a:r>
                      <a:endParaRPr lang="en-US" sz="1600" dirty="0">
                        <a:solidFill>
                          <a:schemeClr val="accent5">
                            <a:lumMod val="50000"/>
                          </a:schemeClr>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07983983"/>
                  </a:ext>
                </a:extLst>
              </a:tr>
              <a:tr h="1792501">
                <a:tc>
                  <a:txBody>
                    <a:bodyPr/>
                    <a:lstStyle/>
                    <a:p>
                      <a:pPr marL="0" indent="0" algn="l">
                        <a:buFont typeface="Arial" panose="020B0604020202020204" pitchFamily="34" charset="0"/>
                        <a:buNone/>
                      </a:pPr>
                      <a:r>
                        <a:rPr lang="en-US" sz="1600" dirty="0">
                          <a:solidFill>
                            <a:schemeClr val="accent5">
                              <a:lumMod val="50000"/>
                            </a:schemeClr>
                          </a:solidFill>
                        </a:rPr>
                        <a:t>Review challenges and barriers faced by nursing homes in preparing for public health emergencies and natural and man-made disasters</a:t>
                      </a:r>
                      <a:endParaRPr lang="en-US" sz="1600" dirty="0">
                        <a:solidFill>
                          <a:schemeClr val="accent5">
                            <a:lumMod val="50000"/>
                          </a:schemeClr>
                        </a:solidFill>
                        <a:latin typeface="+mn-lt"/>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endParaRPr lang="en-US" sz="1600" dirty="0">
                        <a:solidFill>
                          <a:schemeClr val="accent5">
                            <a:lumMod val="50000"/>
                          </a:schemeClr>
                        </a:solidFill>
                        <a:latin typeface="+mn-l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indent="0" algn="l">
                        <a:buFont typeface="Arial" panose="020B0604020202020204" pitchFamily="34" charset="0"/>
                        <a:buNone/>
                      </a:pPr>
                      <a:r>
                        <a:rPr lang="en-US" sz="1600" dirty="0">
                          <a:solidFill>
                            <a:schemeClr val="accent5">
                              <a:lumMod val="50000"/>
                            </a:schemeClr>
                          </a:solidFill>
                        </a:rPr>
                        <a:t>Foster a culture of continuous improvement by regularly evaluating and updating emergency preparedness plans in response to evolving threats, lessons learned from past emergencies, and changes in regulations or guidelines</a:t>
                      </a:r>
                    </a:p>
                    <a:p>
                      <a:pPr marL="0" indent="0" algn="l">
                        <a:buFont typeface="Arial" panose="020B0604020202020204" pitchFamily="34" charset="0"/>
                        <a:buNone/>
                      </a:pPr>
                      <a:endParaRPr lang="en-US" sz="1600" dirty="0">
                        <a:solidFill>
                          <a:schemeClr val="accent5">
                            <a:lumMod val="50000"/>
                          </a:schemeClr>
                        </a:solidFill>
                      </a:endParaRPr>
                    </a:p>
                    <a:p>
                      <a:pPr marL="0" indent="0" algn="l">
                        <a:buFont typeface="Arial" panose="020B0604020202020204" pitchFamily="34" charset="0"/>
                        <a:buNone/>
                      </a:pPr>
                      <a:r>
                        <a:rPr lang="en-US" sz="1600" dirty="0">
                          <a:solidFill>
                            <a:schemeClr val="accent5">
                              <a:lumMod val="50000"/>
                            </a:schemeClr>
                          </a:solidFill>
                        </a:rPr>
                        <a:t>Encourage feedback and participation from partners to drive ongoing improvements in preparedness efforts</a:t>
                      </a:r>
                      <a:endParaRPr lang="en-US" sz="1600" dirty="0">
                        <a:solidFill>
                          <a:schemeClr val="accent5">
                            <a:lumMod val="50000"/>
                          </a:schemeClr>
                        </a:solidFill>
                        <a:latin typeface="+mn-lt"/>
                      </a:endParaRP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45902074"/>
                  </a:ext>
                </a:extLst>
              </a:tr>
              <a:tr h="820297">
                <a:tc>
                  <a:txBody>
                    <a:bodyPr/>
                    <a:lstStyle/>
                    <a:p>
                      <a:pPr marL="0" indent="0" algn="l">
                        <a:buFont typeface="Arial" panose="020B0604020202020204" pitchFamily="34" charset="0"/>
                        <a:buNone/>
                      </a:pPr>
                      <a:r>
                        <a:rPr lang="en-US" sz="1600" kern="1200" noProof="0" dirty="0">
                          <a:solidFill>
                            <a:schemeClr val="accent5">
                              <a:lumMod val="50000"/>
                            </a:schemeClr>
                          </a:solidFill>
                        </a:rPr>
                        <a:t>Advance planning and numerous best practices help foster a culture of readiness and resilience during an emergency</a:t>
                      </a:r>
                      <a:endParaRPr lang="en-US" sz="1600" kern="1200" dirty="0">
                        <a:solidFill>
                          <a:schemeClr val="accent5">
                            <a:lumMod val="50000"/>
                          </a:schemeClr>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pPr marL="0" indent="0" algn="l">
                        <a:buFont typeface="Arial" panose="020B0604020202020204" pitchFamily="34" charset="0"/>
                        <a:buNone/>
                      </a:pPr>
                      <a:endParaRPr lang="en-US" sz="1600" kern="1200" dirty="0">
                        <a:solidFill>
                          <a:schemeClr val="accent5">
                            <a:lumMod val="50000"/>
                          </a:schemeClr>
                        </a:solidFill>
                        <a:latin typeface="+mn-lt"/>
                        <a:ea typeface="+mn-ea"/>
                        <a:cs typeface="+mn-cs"/>
                      </a:endParaRPr>
                    </a:p>
                  </a:txBody>
                  <a:tcPr>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l">
                        <a:lnSpc>
                          <a:spcPct val="100000"/>
                        </a:lnSpc>
                        <a:spcBef>
                          <a:spcPts val="0"/>
                        </a:spcBef>
                        <a:spcAft>
                          <a:spcPts val="0"/>
                        </a:spcAft>
                        <a:buFont typeface="Arial" panose="020B0604020202020204" pitchFamily="34" charset="0"/>
                        <a:buNone/>
                      </a:pPr>
                      <a:r>
                        <a:rPr lang="en-US" sz="1600" b="0" u="none" strike="noStrike" noProof="0" dirty="0">
                          <a:solidFill>
                            <a:schemeClr val="accent5">
                              <a:lumMod val="50000"/>
                            </a:schemeClr>
                          </a:solidFill>
                        </a:rPr>
                        <a:t>Implement promising practices and f</a:t>
                      </a:r>
                      <a:r>
                        <a:rPr lang="en-US" sz="1600" dirty="0" err="1">
                          <a:solidFill>
                            <a:schemeClr val="accent5">
                              <a:lumMod val="50000"/>
                            </a:schemeClr>
                          </a:solidFill>
                        </a:rPr>
                        <a:t>oster</a:t>
                      </a:r>
                      <a:r>
                        <a:rPr lang="en-US" sz="1600" dirty="0">
                          <a:solidFill>
                            <a:schemeClr val="accent5">
                              <a:lumMod val="50000"/>
                            </a:schemeClr>
                          </a:solidFill>
                        </a:rPr>
                        <a:t> ongoing collaboration and communication to strengthen resiliency and readiness for future emergencies</a:t>
                      </a:r>
                      <a:endParaRPr lang="en-US" sz="1600" dirty="0">
                        <a:solidFill>
                          <a:schemeClr val="accent5">
                            <a:lumMod val="50000"/>
                          </a:schemeClr>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7538279"/>
                  </a:ext>
                </a:extLst>
              </a:tr>
            </a:tbl>
          </a:graphicData>
        </a:graphic>
      </p:graphicFrame>
      <p:sp>
        <p:nvSpPr>
          <p:cNvPr id="5" name="Title 4">
            <a:extLst>
              <a:ext uri="{FF2B5EF4-FFF2-40B4-BE49-F238E27FC236}">
                <a16:creationId xmlns:a16="http://schemas.microsoft.com/office/drawing/2014/main" id="{F52ECDDC-1ECD-34AE-25B4-AC3BCA9230B0}"/>
              </a:ext>
            </a:extLst>
          </p:cNvPr>
          <p:cNvSpPr>
            <a:spLocks noGrp="1"/>
          </p:cNvSpPr>
          <p:nvPr>
            <p:ph type="title"/>
          </p:nvPr>
        </p:nvSpPr>
        <p:spPr/>
        <p:txBody>
          <a:bodyPr/>
          <a:lstStyle/>
          <a:p>
            <a:r>
              <a:rPr lang="en-US"/>
              <a:t>Key Takeaways and Action Steps </a:t>
            </a:r>
          </a:p>
        </p:txBody>
      </p:sp>
      <p:grpSp>
        <p:nvGrpSpPr>
          <p:cNvPr id="17" name="Group 16">
            <a:extLst>
              <a:ext uri="{FF2B5EF4-FFF2-40B4-BE49-F238E27FC236}">
                <a16:creationId xmlns:a16="http://schemas.microsoft.com/office/drawing/2014/main" id="{5E2409B4-68EB-5396-1373-3FFA9F3FA779}"/>
              </a:ext>
              <a:ext uri="{C183D7F6-B498-43B3-948B-1728B52AA6E4}">
                <adec:decorative xmlns:adec="http://schemas.microsoft.com/office/drawing/2017/decorative" val="1"/>
              </a:ext>
            </a:extLst>
          </p:cNvPr>
          <p:cNvGrpSpPr/>
          <p:nvPr/>
        </p:nvGrpSpPr>
        <p:grpSpPr>
          <a:xfrm>
            <a:off x="4681842" y="2382855"/>
            <a:ext cx="629194" cy="468629"/>
            <a:chOff x="7519737" y="1023287"/>
            <a:chExt cx="911030" cy="678543"/>
          </a:xfrm>
        </p:grpSpPr>
        <p:sp>
          <p:nvSpPr>
            <p:cNvPr id="16" name="Oval 15">
              <a:extLst>
                <a:ext uri="{FF2B5EF4-FFF2-40B4-BE49-F238E27FC236}">
                  <a16:creationId xmlns:a16="http://schemas.microsoft.com/office/drawing/2014/main" id="{7F2C9915-89FB-C856-0140-9072BAD69645}"/>
                </a:ext>
              </a:extLst>
            </p:cNvPr>
            <p:cNvSpPr/>
            <p:nvPr/>
          </p:nvSpPr>
          <p:spPr>
            <a:xfrm>
              <a:off x="7752224" y="1023287"/>
              <a:ext cx="678543" cy="678543"/>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F422614D-838F-5C4C-E7A6-5BC68C27C1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9737" y="1169952"/>
              <a:ext cx="678542" cy="385214"/>
            </a:xfrm>
            <a:prstGeom prst="rect">
              <a:avLst/>
            </a:prstGeom>
          </p:spPr>
        </p:pic>
      </p:grpSp>
      <p:grpSp>
        <p:nvGrpSpPr>
          <p:cNvPr id="18" name="Group 17">
            <a:extLst>
              <a:ext uri="{FF2B5EF4-FFF2-40B4-BE49-F238E27FC236}">
                <a16:creationId xmlns:a16="http://schemas.microsoft.com/office/drawing/2014/main" id="{596BF7C9-FED4-5155-13DC-D62DFE3F2CEE}"/>
              </a:ext>
              <a:ext uri="{C183D7F6-B498-43B3-948B-1728B52AA6E4}">
                <adec:decorative xmlns:adec="http://schemas.microsoft.com/office/drawing/2017/decorative" val="1"/>
              </a:ext>
            </a:extLst>
          </p:cNvPr>
          <p:cNvGrpSpPr/>
          <p:nvPr/>
        </p:nvGrpSpPr>
        <p:grpSpPr>
          <a:xfrm>
            <a:off x="4681841" y="3852759"/>
            <a:ext cx="629194" cy="468629"/>
            <a:chOff x="7519737" y="1023287"/>
            <a:chExt cx="911030" cy="678543"/>
          </a:xfrm>
        </p:grpSpPr>
        <p:sp>
          <p:nvSpPr>
            <p:cNvPr id="19" name="Oval 18">
              <a:extLst>
                <a:ext uri="{FF2B5EF4-FFF2-40B4-BE49-F238E27FC236}">
                  <a16:creationId xmlns:a16="http://schemas.microsoft.com/office/drawing/2014/main" id="{21AF276D-FD40-2532-0798-762A1B053371}"/>
                </a:ext>
              </a:extLst>
            </p:cNvPr>
            <p:cNvSpPr/>
            <p:nvPr/>
          </p:nvSpPr>
          <p:spPr>
            <a:xfrm>
              <a:off x="7752224" y="1023287"/>
              <a:ext cx="678543" cy="678543"/>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1668F10C-F993-E81B-6B2D-374CBC3B2B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9737" y="1169952"/>
              <a:ext cx="678542" cy="385214"/>
            </a:xfrm>
            <a:prstGeom prst="rect">
              <a:avLst/>
            </a:prstGeom>
          </p:spPr>
        </p:pic>
      </p:grpSp>
      <p:grpSp>
        <p:nvGrpSpPr>
          <p:cNvPr id="21" name="Group 20">
            <a:extLst>
              <a:ext uri="{FF2B5EF4-FFF2-40B4-BE49-F238E27FC236}">
                <a16:creationId xmlns:a16="http://schemas.microsoft.com/office/drawing/2014/main" id="{ECE0D38A-CA56-4F95-17B7-A0871E270EAA}"/>
              </a:ext>
              <a:ext uri="{C183D7F6-B498-43B3-948B-1728B52AA6E4}">
                <adec:decorative xmlns:adec="http://schemas.microsoft.com/office/drawing/2017/decorative" val="1"/>
              </a:ext>
            </a:extLst>
          </p:cNvPr>
          <p:cNvGrpSpPr/>
          <p:nvPr/>
        </p:nvGrpSpPr>
        <p:grpSpPr>
          <a:xfrm>
            <a:off x="4681841" y="5223932"/>
            <a:ext cx="629194" cy="468629"/>
            <a:chOff x="7519737" y="1023287"/>
            <a:chExt cx="911030" cy="678543"/>
          </a:xfrm>
        </p:grpSpPr>
        <p:sp>
          <p:nvSpPr>
            <p:cNvPr id="22" name="Oval 21">
              <a:extLst>
                <a:ext uri="{FF2B5EF4-FFF2-40B4-BE49-F238E27FC236}">
                  <a16:creationId xmlns:a16="http://schemas.microsoft.com/office/drawing/2014/main" id="{207E9284-9A09-617D-BCDD-1FAA78164C50}"/>
                </a:ext>
              </a:extLst>
            </p:cNvPr>
            <p:cNvSpPr/>
            <p:nvPr/>
          </p:nvSpPr>
          <p:spPr>
            <a:xfrm>
              <a:off x="7752224" y="1023287"/>
              <a:ext cx="678543" cy="678543"/>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31D6656D-71F2-23BD-2C6C-2DF3D1E87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9737" y="1169952"/>
              <a:ext cx="678542" cy="385214"/>
            </a:xfrm>
            <a:prstGeom prst="rect">
              <a:avLst/>
            </a:prstGeom>
          </p:spPr>
        </p:pic>
      </p:grpSp>
    </p:spTree>
    <p:extLst>
      <p:ext uri="{BB962C8B-B14F-4D97-AF65-F5344CB8AC3E}">
        <p14:creationId xmlns:p14="http://schemas.microsoft.com/office/powerpoint/2010/main" val="1160301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9CF004-9B93-9EB5-9A77-A12348496E79}"/>
              </a:ext>
            </a:extLst>
          </p:cNvPr>
          <p:cNvSpPr>
            <a:spLocks noGrp="1"/>
          </p:cNvSpPr>
          <p:nvPr>
            <p:ph type="sldNum" sz="quarter" idx="12"/>
          </p:nvPr>
        </p:nvSpPr>
        <p:spPr>
          <a:xfrm>
            <a:off x="11673840" y="6324600"/>
            <a:ext cx="518160" cy="533400"/>
          </a:xfrm>
        </p:spPr>
        <p:txBody>
          <a:bodyPr/>
          <a:lstStyle/>
          <a:p>
            <a:fld id="{953D466F-0B71-3646-A63E-72276CFD0D9A}" type="slidenum">
              <a:rPr lang="en-US" smtClean="0"/>
              <a:pPr/>
              <a:t>30</a:t>
            </a:fld>
            <a:endParaRPr lang="en-US"/>
          </a:p>
        </p:txBody>
      </p:sp>
      <p:sp>
        <p:nvSpPr>
          <p:cNvPr id="2" name="Content Placeholder 1">
            <a:extLst>
              <a:ext uri="{FF2B5EF4-FFF2-40B4-BE49-F238E27FC236}">
                <a16:creationId xmlns:a16="http://schemas.microsoft.com/office/drawing/2014/main" id="{03C57073-3EC3-CA3C-427E-2C1404843FA5}"/>
              </a:ext>
            </a:extLst>
          </p:cNvPr>
          <p:cNvSpPr>
            <a:spLocks noGrp="1"/>
          </p:cNvSpPr>
          <p:nvPr>
            <p:ph idx="1"/>
          </p:nvPr>
        </p:nvSpPr>
        <p:spPr>
          <a:xfrm>
            <a:off x="545622" y="1825625"/>
            <a:ext cx="11128217" cy="3973163"/>
          </a:xfrm>
        </p:spPr>
        <p:txBody>
          <a:bodyPr vert="horz" lIns="0" tIns="45720" rIns="0" bIns="45720" rtlCol="0" anchor="ctr">
            <a:noAutofit/>
          </a:bodyPr>
          <a:lstStyle/>
          <a:p>
            <a:pPr marL="0" indent="0" algn="ctr">
              <a:buNone/>
            </a:pPr>
            <a:r>
              <a:rPr lang="en-US" dirty="0"/>
              <a:t>We appreciate your participation and engagement in today's session. Together, we can make a difference in building resilient communities and safeguarding the well-being for all!</a:t>
            </a:r>
            <a:endParaRPr lang="en-US" dirty="0">
              <a:cs typeface="Calibri"/>
            </a:endParaRPr>
          </a:p>
        </p:txBody>
      </p:sp>
      <p:sp>
        <p:nvSpPr>
          <p:cNvPr id="5" name="Title 4">
            <a:extLst>
              <a:ext uri="{FF2B5EF4-FFF2-40B4-BE49-F238E27FC236}">
                <a16:creationId xmlns:a16="http://schemas.microsoft.com/office/drawing/2014/main" id="{F72A4784-FFB9-CDB7-62AA-191A771B6A93}"/>
              </a:ext>
            </a:extLst>
          </p:cNvPr>
          <p:cNvSpPr>
            <a:spLocks noGrp="1"/>
          </p:cNvSpPr>
          <p:nvPr>
            <p:ph type="title"/>
          </p:nvPr>
        </p:nvSpPr>
        <p:spPr>
          <a:xfrm>
            <a:off x="545623" y="172097"/>
            <a:ext cx="11128216" cy="1379384"/>
          </a:xfrm>
        </p:spPr>
        <p:txBody>
          <a:bodyPr/>
          <a:lstStyle/>
          <a:p>
            <a:r>
              <a:rPr lang="en-US" dirty="0"/>
              <a:t>Thank You!</a:t>
            </a:r>
          </a:p>
        </p:txBody>
      </p:sp>
      <p:sp>
        <p:nvSpPr>
          <p:cNvPr id="4" name="TextBox 3">
            <a:extLst>
              <a:ext uri="{FF2B5EF4-FFF2-40B4-BE49-F238E27FC236}">
                <a16:creationId xmlns:a16="http://schemas.microsoft.com/office/drawing/2014/main" id="{15B879DF-B8E8-C7FC-66E8-6890901FA516}"/>
              </a:ext>
            </a:extLst>
          </p:cNvPr>
          <p:cNvSpPr txBox="1"/>
          <p:nvPr/>
        </p:nvSpPr>
        <p:spPr>
          <a:xfrm>
            <a:off x="545622" y="5954505"/>
            <a:ext cx="8730725" cy="900246"/>
          </a:xfrm>
          <a:prstGeom prst="rect">
            <a:avLst/>
          </a:prstGeom>
          <a:noFill/>
        </p:spPr>
        <p:txBody>
          <a:bodyPr wrap="square" rtlCol="0">
            <a:spAutoFit/>
          </a:bodyPr>
          <a:lstStyle/>
          <a:p>
            <a:r>
              <a:rPr lang="en-US" sz="1050" b="0" i="1" dirty="0">
                <a:solidFill>
                  <a:schemeClr val="accent5">
                    <a:lumMod val="50000"/>
                  </a:schemeClr>
                </a:solidFill>
                <a:effectLst/>
                <a:latin typeface="Arial" panose="020B0604020202020204" pitchFamily="34" charset="0"/>
              </a:rPr>
              <a:t>This material was prepared by Telligen, a Quality Innovation Network-Quality Improvement Organization, under contract with the Centers for Medicare &amp; Medicaid Services (CMS), an agency of the U.S. Department of Health and Human Services (HHS). Views expressed in this material do not necessarily reflect the official views or policy of CMS or HHS, and any reference to a specific product or entity herein does not constitute endorsement of that product or entity by CMS or HHS. This material is for informational purposes only and does not constitute medical advice; it is not intended to be a substitute for professional medical advice, diagnosis or treatment. 12SOW-QIN-02/09/24-5230</a:t>
            </a:r>
            <a:endParaRPr lang="en-US" sz="1050" i="1" dirty="0">
              <a:solidFill>
                <a:schemeClr val="accent5">
                  <a:lumMod val="50000"/>
                </a:schemeClr>
              </a:solidFill>
            </a:endParaRPr>
          </a:p>
        </p:txBody>
      </p:sp>
    </p:spTree>
    <p:extLst>
      <p:ext uri="{BB962C8B-B14F-4D97-AF65-F5344CB8AC3E}">
        <p14:creationId xmlns:p14="http://schemas.microsoft.com/office/powerpoint/2010/main" val="3566115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3A7908-2F52-9B9F-AF8F-40CE451F4F22}"/>
              </a:ext>
            </a:extLst>
          </p:cNvPr>
          <p:cNvSpPr>
            <a:spLocks noGrp="1"/>
          </p:cNvSpPr>
          <p:nvPr>
            <p:ph type="sldNum" sz="quarter" idx="12"/>
          </p:nvPr>
        </p:nvSpPr>
        <p:spPr>
          <a:xfrm>
            <a:off x="11673840" y="6324600"/>
            <a:ext cx="518160" cy="533400"/>
          </a:xfrm>
        </p:spPr>
        <p:txBody>
          <a:bodyPr/>
          <a:lstStyle/>
          <a:p>
            <a:fld id="{953D466F-0B71-3646-A63E-72276CFD0D9A}" type="slidenum">
              <a:rPr lang="en-US" smtClean="0"/>
              <a:pPr/>
              <a:t>3</a:t>
            </a:fld>
            <a:endParaRPr lang="en-US"/>
          </a:p>
        </p:txBody>
      </p:sp>
      <p:sp>
        <p:nvSpPr>
          <p:cNvPr id="2" name="Content Placeholder 1">
            <a:extLst>
              <a:ext uri="{FF2B5EF4-FFF2-40B4-BE49-F238E27FC236}">
                <a16:creationId xmlns:a16="http://schemas.microsoft.com/office/drawing/2014/main" id="{8FF00AB1-9405-EBDE-A26D-5F76FE839E3E}"/>
              </a:ext>
            </a:extLst>
          </p:cNvPr>
          <p:cNvSpPr>
            <a:spLocks noGrp="1"/>
          </p:cNvSpPr>
          <p:nvPr>
            <p:ph idx="1"/>
          </p:nvPr>
        </p:nvSpPr>
        <p:spPr>
          <a:xfrm>
            <a:off x="545622" y="1825625"/>
            <a:ext cx="11128217" cy="3973163"/>
          </a:xfrm>
        </p:spPr>
        <p:txBody>
          <a:bodyPr/>
          <a:lstStyle/>
          <a:p>
            <a:pPr marL="0" indent="0">
              <a:buNone/>
            </a:pPr>
            <a:r>
              <a:rPr lang="en-US" dirty="0"/>
              <a:t>Participants will be able to: </a:t>
            </a:r>
          </a:p>
          <a:p>
            <a:r>
              <a:rPr lang="en-US" dirty="0"/>
              <a:t>Recognize the value of a gap analysis to assess emergency preparedness plans and for system-level improvement</a:t>
            </a:r>
          </a:p>
          <a:p>
            <a:r>
              <a:rPr lang="en-US" dirty="0"/>
              <a:t>Describe the challenges and barriers faced by nursing homes in preparing for public health emergencies and natural and man-made disasters</a:t>
            </a:r>
          </a:p>
          <a:p>
            <a:r>
              <a:rPr lang="en-US" dirty="0"/>
              <a:t>Discover best practices to foster a culture of readiness and resilience during an emergency</a:t>
            </a:r>
          </a:p>
          <a:p>
            <a:endParaRPr lang="en-US" dirty="0"/>
          </a:p>
          <a:p>
            <a:pPr marL="0" indent="0">
              <a:buNone/>
            </a:pPr>
            <a:endParaRPr lang="en-US" dirty="0"/>
          </a:p>
        </p:txBody>
      </p:sp>
      <p:sp>
        <p:nvSpPr>
          <p:cNvPr id="5" name="Title 4">
            <a:extLst>
              <a:ext uri="{FF2B5EF4-FFF2-40B4-BE49-F238E27FC236}">
                <a16:creationId xmlns:a16="http://schemas.microsoft.com/office/drawing/2014/main" id="{A93165DD-A898-90EE-4C66-B2942ED7730E}"/>
              </a:ext>
            </a:extLst>
          </p:cNvPr>
          <p:cNvSpPr>
            <a:spLocks noGrp="1"/>
          </p:cNvSpPr>
          <p:nvPr>
            <p:ph type="title"/>
          </p:nvPr>
        </p:nvSpPr>
        <p:spPr>
          <a:xfrm>
            <a:off x="545623" y="172097"/>
            <a:ext cx="11128216" cy="1379384"/>
          </a:xfrm>
        </p:spPr>
        <p:txBody>
          <a:bodyPr/>
          <a:lstStyle/>
          <a:p>
            <a:r>
              <a:rPr lang="en-US"/>
              <a:t>Session Objectives  </a:t>
            </a:r>
          </a:p>
        </p:txBody>
      </p:sp>
    </p:spTree>
    <p:extLst>
      <p:ext uri="{BB962C8B-B14F-4D97-AF65-F5344CB8AC3E}">
        <p14:creationId xmlns:p14="http://schemas.microsoft.com/office/powerpoint/2010/main" val="3831813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FF6246-300F-02AD-1736-864141360E69}"/>
              </a:ext>
            </a:extLst>
          </p:cNvPr>
          <p:cNvSpPr>
            <a:spLocks noGrp="1"/>
          </p:cNvSpPr>
          <p:nvPr>
            <p:ph type="sldNum" sz="quarter" idx="12"/>
          </p:nvPr>
        </p:nvSpPr>
        <p:spPr>
          <a:xfrm>
            <a:off x="11673840" y="6324600"/>
            <a:ext cx="518160" cy="533400"/>
          </a:xfrm>
        </p:spPr>
        <p:txBody>
          <a:bodyPr/>
          <a:lstStyle/>
          <a:p>
            <a:fld id="{953D466F-0B71-3646-A63E-72276CFD0D9A}" type="slidenum">
              <a:rPr lang="en-US" smtClean="0"/>
              <a:pPr/>
              <a:t>4</a:t>
            </a:fld>
            <a:endParaRPr lang="en-US"/>
          </a:p>
        </p:txBody>
      </p:sp>
      <p:sp>
        <p:nvSpPr>
          <p:cNvPr id="2" name="Content Placeholder 1">
            <a:extLst>
              <a:ext uri="{FF2B5EF4-FFF2-40B4-BE49-F238E27FC236}">
                <a16:creationId xmlns:a16="http://schemas.microsoft.com/office/drawing/2014/main" id="{294C4FFF-E7D0-49C0-B20B-70E0D891A7ED}"/>
              </a:ext>
            </a:extLst>
          </p:cNvPr>
          <p:cNvSpPr>
            <a:spLocks noGrp="1"/>
          </p:cNvSpPr>
          <p:nvPr>
            <p:ph idx="1"/>
          </p:nvPr>
        </p:nvSpPr>
        <p:spPr>
          <a:xfrm>
            <a:off x="545622" y="1825625"/>
            <a:ext cx="11128217" cy="3973163"/>
          </a:xfrm>
        </p:spPr>
        <p:txBody>
          <a:bodyPr/>
          <a:lstStyle/>
          <a:p>
            <a:r>
              <a:rPr lang="en-US" dirty="0"/>
              <a:t>Natural and man-made disasters and public health emergencies, such as the recent COVID-19 pandemic, have significantly impacted nursing homes, highlighting the critical need to address underlying challenges in emergency preparedness</a:t>
            </a:r>
          </a:p>
          <a:p>
            <a:endParaRPr lang="en-US" dirty="0"/>
          </a:p>
          <a:p>
            <a:r>
              <a:rPr lang="en-US" dirty="0"/>
              <a:t>These challenges significantly hinder the ability of nursing homes to effectively respond to emergencies, jeopardizing the safety and well-being of residents and staff members</a:t>
            </a:r>
          </a:p>
          <a:p>
            <a:endParaRPr lang="en-US" dirty="0"/>
          </a:p>
        </p:txBody>
      </p:sp>
      <p:sp>
        <p:nvSpPr>
          <p:cNvPr id="5" name="Title 4">
            <a:extLst>
              <a:ext uri="{FF2B5EF4-FFF2-40B4-BE49-F238E27FC236}">
                <a16:creationId xmlns:a16="http://schemas.microsoft.com/office/drawing/2014/main" id="{CD7810E0-8E18-D397-3249-01975FA46008}"/>
              </a:ext>
            </a:extLst>
          </p:cNvPr>
          <p:cNvSpPr>
            <a:spLocks noGrp="1"/>
          </p:cNvSpPr>
          <p:nvPr>
            <p:ph type="title"/>
          </p:nvPr>
        </p:nvSpPr>
        <p:spPr>
          <a:xfrm>
            <a:off x="545623" y="172097"/>
            <a:ext cx="11128216" cy="1379384"/>
          </a:xfrm>
        </p:spPr>
        <p:txBody>
          <a:bodyPr/>
          <a:lstStyle/>
          <a:p>
            <a:r>
              <a:rPr lang="en-US"/>
              <a:t>Introduction</a:t>
            </a:r>
          </a:p>
        </p:txBody>
      </p:sp>
    </p:spTree>
    <p:extLst>
      <p:ext uri="{BB962C8B-B14F-4D97-AF65-F5344CB8AC3E}">
        <p14:creationId xmlns:p14="http://schemas.microsoft.com/office/powerpoint/2010/main" val="14460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D9C7F7-C178-8B2B-5A13-C99E48B473FC}"/>
              </a:ext>
            </a:extLst>
          </p:cNvPr>
          <p:cNvSpPr>
            <a:spLocks noGrp="1"/>
          </p:cNvSpPr>
          <p:nvPr>
            <p:ph type="sldNum" sz="quarter" idx="12"/>
          </p:nvPr>
        </p:nvSpPr>
        <p:spPr>
          <a:xfrm>
            <a:off x="11673840" y="6324600"/>
            <a:ext cx="518160" cy="533400"/>
          </a:xfrm>
        </p:spPr>
        <p:txBody>
          <a:bodyPr/>
          <a:lstStyle/>
          <a:p>
            <a:pPr lvl="0"/>
            <a:fld id="{953D466F-0B71-3646-A63E-72276CFD0D9A}" type="slidenum">
              <a:rPr lang="en-US" noProof="0" smtClean="0"/>
              <a:pPr lvl="0"/>
              <a:t>5</a:t>
            </a:fld>
            <a:endParaRPr lang="en-US" noProof="0"/>
          </a:p>
        </p:txBody>
      </p:sp>
      <p:sp>
        <p:nvSpPr>
          <p:cNvPr id="2" name="Content Placeholder 1">
            <a:extLst>
              <a:ext uri="{FF2B5EF4-FFF2-40B4-BE49-F238E27FC236}">
                <a16:creationId xmlns:a16="http://schemas.microsoft.com/office/drawing/2014/main" id="{D71BC79E-9D01-CE68-0CBC-0BCD33FB6FED}"/>
              </a:ext>
            </a:extLst>
          </p:cNvPr>
          <p:cNvSpPr>
            <a:spLocks noGrp="1"/>
          </p:cNvSpPr>
          <p:nvPr>
            <p:ph idx="1"/>
          </p:nvPr>
        </p:nvSpPr>
        <p:spPr>
          <a:xfrm>
            <a:off x="635157" y="1376035"/>
            <a:ext cx="11128217" cy="2216252"/>
          </a:xfrm>
        </p:spPr>
        <p:txBody>
          <a:bodyPr/>
          <a:lstStyle/>
          <a:p>
            <a:pPr marL="0" indent="0">
              <a:buNone/>
            </a:pPr>
            <a:r>
              <a:rPr lang="en-US" dirty="0"/>
              <a:t>§ 483.73 Emergency Preparedness</a:t>
            </a:r>
          </a:p>
          <a:p>
            <a:r>
              <a:rPr lang="en-US" dirty="0"/>
              <a:t>The LTC facility must establish and maintain an emergency preparedness program that meets the requirements of this section. The emergency preparedness program must include, but not be limited to, the following elements:</a:t>
            </a:r>
          </a:p>
        </p:txBody>
      </p:sp>
      <p:sp>
        <p:nvSpPr>
          <p:cNvPr id="5" name="Title 4">
            <a:extLst>
              <a:ext uri="{FF2B5EF4-FFF2-40B4-BE49-F238E27FC236}">
                <a16:creationId xmlns:a16="http://schemas.microsoft.com/office/drawing/2014/main" id="{ADE44F52-520B-30FC-E492-9254D47DB937}"/>
              </a:ext>
            </a:extLst>
          </p:cNvPr>
          <p:cNvSpPr>
            <a:spLocks noGrp="1"/>
          </p:cNvSpPr>
          <p:nvPr>
            <p:ph type="title"/>
          </p:nvPr>
        </p:nvSpPr>
        <p:spPr>
          <a:xfrm>
            <a:off x="545623" y="172097"/>
            <a:ext cx="11128216" cy="1379384"/>
          </a:xfrm>
        </p:spPr>
        <p:txBody>
          <a:bodyPr/>
          <a:lstStyle/>
          <a:p>
            <a:r>
              <a:rPr lang="en-US" dirty="0"/>
              <a:t>Nursing Home Emergency Preparedness Regulations</a:t>
            </a:r>
          </a:p>
        </p:txBody>
      </p:sp>
      <p:sp>
        <p:nvSpPr>
          <p:cNvPr id="4" name="Footer Placeholder 2">
            <a:extLst>
              <a:ext uri="{FF2B5EF4-FFF2-40B4-BE49-F238E27FC236}">
                <a16:creationId xmlns:a16="http://schemas.microsoft.com/office/drawing/2014/main" id="{63DDB3EB-9CFF-6FAB-81F6-4A7574A00FD2}"/>
              </a:ext>
            </a:extLst>
          </p:cNvPr>
          <p:cNvSpPr>
            <a:spLocks noGrp="1"/>
          </p:cNvSpPr>
          <p:nvPr>
            <p:ph type="ftr" sz="quarter" idx="13"/>
          </p:nvPr>
        </p:nvSpPr>
        <p:spPr>
          <a:xfrm>
            <a:off x="548640" y="6373368"/>
            <a:ext cx="7882127" cy="484632"/>
          </a:xfrm>
        </p:spPr>
        <p:txBody>
          <a:bodyPr/>
          <a:lstStyle/>
          <a:p>
            <a:r>
              <a:rPr lang="en-US" sz="1600">
                <a:hlinkClick r:id="rId3"/>
              </a:rPr>
              <a:t>https://www.ecfr.gov/current/title-42/chapter-IV/subchapter-G/part-483/subpart-B/section-483.73</a:t>
            </a:r>
            <a:r>
              <a:rPr lang="en-US" sz="1600"/>
              <a:t> </a:t>
            </a:r>
          </a:p>
          <a:p>
            <a:endParaRPr lang="en-US"/>
          </a:p>
        </p:txBody>
      </p:sp>
      <p:pic>
        <p:nvPicPr>
          <p:cNvPr id="10" name="Picture 9" descr="A graphic displaying regulator elements that must be included in a preparedness program: Emergency Plan, Policies and Procedures, Communication Plan, Training and Testing, and Emergency and Standby Power Systems.">
            <a:extLst>
              <a:ext uri="{FF2B5EF4-FFF2-40B4-BE49-F238E27FC236}">
                <a16:creationId xmlns:a16="http://schemas.microsoft.com/office/drawing/2014/main" id="{37AC9063-1743-BEEC-9314-C24EAAFFA8C9}"/>
              </a:ext>
            </a:extLst>
          </p:cNvPr>
          <p:cNvPicPr>
            <a:picLocks noChangeAspect="1"/>
          </p:cNvPicPr>
          <p:nvPr/>
        </p:nvPicPr>
        <p:blipFill rotWithShape="1">
          <a:blip r:embed="rId4"/>
          <a:srcRect l="11518" t="44843" r="11072" b="5392"/>
          <a:stretch/>
        </p:blipFill>
        <p:spPr>
          <a:xfrm>
            <a:off x="1322613" y="3376939"/>
            <a:ext cx="9846129" cy="2725572"/>
          </a:xfrm>
          <a:prstGeom prst="rect">
            <a:avLst/>
          </a:prstGeom>
        </p:spPr>
      </p:pic>
    </p:spTree>
    <p:extLst>
      <p:ext uri="{BB962C8B-B14F-4D97-AF65-F5344CB8AC3E}">
        <p14:creationId xmlns:p14="http://schemas.microsoft.com/office/powerpoint/2010/main" val="2416707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screenshot of the September 2023 OIG Report.">
            <a:extLst>
              <a:ext uri="{FF2B5EF4-FFF2-40B4-BE49-F238E27FC236}">
                <a16:creationId xmlns:a16="http://schemas.microsoft.com/office/drawing/2014/main" id="{A72FE2BA-70E2-1555-6ACB-4D322E8976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268413"/>
            <a:ext cx="3886204" cy="5029200"/>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0DE7DC8E-D6B6-8932-7D9A-5D6928C9F3A1}"/>
              </a:ext>
            </a:extLst>
          </p:cNvPr>
          <p:cNvSpPr>
            <a:spLocks noGrp="1"/>
          </p:cNvSpPr>
          <p:nvPr>
            <p:ph type="sldNum" sz="quarter" idx="12"/>
          </p:nvPr>
        </p:nvSpPr>
        <p:spPr>
          <a:xfrm>
            <a:off x="11673840" y="6324600"/>
            <a:ext cx="518160" cy="533400"/>
          </a:xfrm>
        </p:spPr>
        <p:txBody>
          <a:bodyPr/>
          <a:lstStyle/>
          <a:p>
            <a:pPr lvl="0"/>
            <a:fld id="{953D466F-0B71-3646-A63E-72276CFD0D9A}" type="slidenum">
              <a:rPr lang="en-US" noProof="0" smtClean="0"/>
              <a:pPr lvl="0"/>
              <a:t>6</a:t>
            </a:fld>
            <a:endParaRPr lang="en-US" noProof="0"/>
          </a:p>
        </p:txBody>
      </p:sp>
      <p:sp>
        <p:nvSpPr>
          <p:cNvPr id="4" name="Content Placeholder 3">
            <a:extLst>
              <a:ext uri="{FF2B5EF4-FFF2-40B4-BE49-F238E27FC236}">
                <a16:creationId xmlns:a16="http://schemas.microsoft.com/office/drawing/2014/main" id="{C58AA237-50D8-A5E3-D5AE-3917534252AE}"/>
              </a:ext>
            </a:extLst>
          </p:cNvPr>
          <p:cNvSpPr>
            <a:spLocks noGrp="1"/>
          </p:cNvSpPr>
          <p:nvPr>
            <p:ph idx="1"/>
          </p:nvPr>
        </p:nvSpPr>
        <p:spPr>
          <a:xfrm>
            <a:off x="252136" y="6420015"/>
            <a:ext cx="7970691" cy="342570"/>
          </a:xfrm>
        </p:spPr>
        <p:txBody>
          <a:bodyPr/>
          <a:lstStyle/>
          <a:p>
            <a:pPr marL="0" indent="0">
              <a:buNone/>
            </a:pPr>
            <a:r>
              <a:rPr lang="en-US" sz="1600">
                <a:hlinkClick r:id="rId4"/>
              </a:rPr>
              <a:t>https://oig.hhs.gov/oei/reports/OEI-06-22-00100.pdf</a:t>
            </a:r>
            <a:r>
              <a:rPr lang="en-US" sz="1600"/>
              <a:t> </a:t>
            </a:r>
          </a:p>
        </p:txBody>
      </p:sp>
      <p:sp>
        <p:nvSpPr>
          <p:cNvPr id="5" name="Title 4">
            <a:extLst>
              <a:ext uri="{FF2B5EF4-FFF2-40B4-BE49-F238E27FC236}">
                <a16:creationId xmlns:a16="http://schemas.microsoft.com/office/drawing/2014/main" id="{DF396B4D-B904-051A-7D7E-F2C5B510DFD2}"/>
              </a:ext>
            </a:extLst>
          </p:cNvPr>
          <p:cNvSpPr>
            <a:spLocks noGrp="1"/>
          </p:cNvSpPr>
          <p:nvPr>
            <p:ph type="title"/>
          </p:nvPr>
        </p:nvSpPr>
        <p:spPr>
          <a:xfrm>
            <a:off x="545623" y="172097"/>
            <a:ext cx="11128216" cy="1379384"/>
          </a:xfrm>
        </p:spPr>
        <p:txBody>
          <a:bodyPr/>
          <a:lstStyle/>
          <a:p>
            <a:r>
              <a:rPr lang="en-US"/>
              <a:t>September 2023 OIG Report: Call to Action </a:t>
            </a:r>
          </a:p>
        </p:txBody>
      </p:sp>
      <p:pic>
        <p:nvPicPr>
          <p:cNvPr id="7" name="Picture 6" descr="Graphics displaying key information in the OIG report: “77% of nursing homes located in areas at greater risk for natural disasters reported experiencing challenges with emergency preparedness activities”&#10;&#10;“62% of nursing homes reported at least one challenge regarding staffing and an estimated 50% noted at least one challenge regarding transportation”&#10;&#10;“Availability of community resources may be a factor in nursing homes’ experience with preparedness activities”&#10;&#10;“One in five nursing homes reported difficulties coordinating preparedness activities with multiple community partners”">
            <a:extLst>
              <a:ext uri="{FF2B5EF4-FFF2-40B4-BE49-F238E27FC236}">
                <a16:creationId xmlns:a16="http://schemas.microsoft.com/office/drawing/2014/main" id="{66CC20D7-A6DC-BCEB-BD71-ED63B6259E77}"/>
              </a:ext>
            </a:extLst>
          </p:cNvPr>
          <p:cNvPicPr>
            <a:picLocks noChangeAspect="1"/>
          </p:cNvPicPr>
          <p:nvPr/>
        </p:nvPicPr>
        <p:blipFill rotWithShape="1">
          <a:blip r:embed="rId5"/>
          <a:srcRect l="35629"/>
          <a:stretch/>
        </p:blipFill>
        <p:spPr>
          <a:xfrm>
            <a:off x="5016981" y="1473694"/>
            <a:ext cx="6780274" cy="4535487"/>
          </a:xfrm>
          <a:prstGeom prst="rect">
            <a:avLst/>
          </a:prstGeom>
        </p:spPr>
      </p:pic>
    </p:spTree>
    <p:extLst>
      <p:ext uri="{BB962C8B-B14F-4D97-AF65-F5344CB8AC3E}">
        <p14:creationId xmlns:p14="http://schemas.microsoft.com/office/powerpoint/2010/main" val="3462172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4D09992-3440-90E9-7D25-037D65F1C515}"/>
              </a:ext>
            </a:extLst>
          </p:cNvPr>
          <p:cNvSpPr>
            <a:spLocks noGrp="1"/>
          </p:cNvSpPr>
          <p:nvPr>
            <p:ph idx="1"/>
          </p:nvPr>
        </p:nvSpPr>
        <p:spPr>
          <a:xfrm>
            <a:off x="546100" y="1868487"/>
            <a:ext cx="11128375" cy="3973513"/>
          </a:xfrm>
        </p:spPr>
        <p:txBody>
          <a:bodyPr vert="horz" lIns="0" tIns="45720" rIns="0" bIns="45720" rtlCol="0" anchor="t">
            <a:noAutofit/>
          </a:bodyPr>
          <a:lstStyle/>
          <a:p>
            <a:pPr marL="0" indent="0">
              <a:buNone/>
            </a:pPr>
            <a:r>
              <a:rPr lang="en-US" sz="2400" b="1" dirty="0"/>
              <a:t>Overview and background: </a:t>
            </a:r>
          </a:p>
          <a:p>
            <a:r>
              <a:rPr lang="en-US" sz="2400" dirty="0"/>
              <a:t>Standardized review of EPPs and decreased unexplained variation in the plans </a:t>
            </a:r>
          </a:p>
          <a:p>
            <a:r>
              <a:rPr lang="en-US" sz="2400" dirty="0"/>
              <a:t>Co-designed with nursing home leaders, trade associations, and health departments</a:t>
            </a:r>
          </a:p>
          <a:p>
            <a:r>
              <a:rPr lang="en-US" sz="2400" dirty="0"/>
              <a:t>Serves as a gap analysis and provides a comprehensive checklist </a:t>
            </a:r>
            <a:endParaRPr lang="en-US" dirty="0"/>
          </a:p>
          <a:p>
            <a:r>
              <a:rPr lang="en-US" sz="2400" dirty="0"/>
              <a:t>After completion, nursing homes receive an automated email with targeted resources to strengthen gaps that were identified in their plan</a:t>
            </a:r>
            <a:endParaRPr lang="en-US" sz="2400" dirty="0">
              <a:ea typeface="Calibri"/>
              <a:cs typeface="Calibri"/>
            </a:endParaRPr>
          </a:p>
          <a:p>
            <a:r>
              <a:rPr lang="en-US" sz="2400" dirty="0">
                <a:ea typeface="Calibri"/>
                <a:cs typeface="Calibri"/>
              </a:rPr>
              <a:t>Telligen created a dashboard of results, to engage corporate leadership</a:t>
            </a:r>
          </a:p>
          <a:p>
            <a:r>
              <a:rPr lang="en-US" sz="2400" dirty="0"/>
              <a:t>Incorporated completion of the assessment into our B.E.S.T. in Class award </a:t>
            </a:r>
            <a:endParaRPr lang="en-US" dirty="0"/>
          </a:p>
          <a:p>
            <a:pPr lvl="1"/>
            <a:endParaRPr lang="en-US" dirty="0"/>
          </a:p>
        </p:txBody>
      </p:sp>
      <p:sp>
        <p:nvSpPr>
          <p:cNvPr id="4" name="Title 3">
            <a:extLst>
              <a:ext uri="{FF2B5EF4-FFF2-40B4-BE49-F238E27FC236}">
                <a16:creationId xmlns:a16="http://schemas.microsoft.com/office/drawing/2014/main" id="{A0269074-BE32-70FD-01AE-45DC1A7D48BD}"/>
              </a:ext>
            </a:extLst>
          </p:cNvPr>
          <p:cNvSpPr>
            <a:spLocks noGrp="1"/>
          </p:cNvSpPr>
          <p:nvPr>
            <p:ph type="title"/>
          </p:nvPr>
        </p:nvSpPr>
        <p:spPr>
          <a:xfrm>
            <a:off x="545623" y="172097"/>
            <a:ext cx="11128216" cy="1379384"/>
          </a:xfrm>
        </p:spPr>
        <p:txBody>
          <a:bodyPr/>
          <a:lstStyle/>
          <a:p>
            <a:r>
              <a:rPr lang="en-US" err="1"/>
              <a:t>Telligen’s</a:t>
            </a:r>
            <a:r>
              <a:rPr lang="en-US"/>
              <a:t> Emergency Preparedness Plan (EPP) Assessment</a:t>
            </a:r>
          </a:p>
        </p:txBody>
      </p:sp>
      <p:sp>
        <p:nvSpPr>
          <p:cNvPr id="2" name="Slide Number Placeholder 1">
            <a:extLst>
              <a:ext uri="{FF2B5EF4-FFF2-40B4-BE49-F238E27FC236}">
                <a16:creationId xmlns:a16="http://schemas.microsoft.com/office/drawing/2014/main" id="{DA427831-890D-8701-F13F-D167A15D8DB6}"/>
              </a:ext>
            </a:extLst>
          </p:cNvPr>
          <p:cNvSpPr>
            <a:spLocks noGrp="1"/>
          </p:cNvSpPr>
          <p:nvPr>
            <p:ph type="sldNum" sz="quarter" idx="12"/>
          </p:nvPr>
        </p:nvSpPr>
        <p:spPr>
          <a:xfrm>
            <a:off x="11673840" y="6324600"/>
            <a:ext cx="518160" cy="533400"/>
          </a:xfrm>
        </p:spPr>
        <p:txBody>
          <a:bodyPr/>
          <a:lstStyle/>
          <a:p>
            <a:fld id="{97BFA95F-7B67-D848-858C-AA005B3C0F95}" type="slidenum">
              <a:rPr lang="en-US" smtClean="0"/>
              <a:pPr/>
              <a:t>7</a:t>
            </a:fld>
            <a:endParaRPr lang="en-US" dirty="0"/>
          </a:p>
        </p:txBody>
      </p:sp>
    </p:spTree>
    <p:extLst>
      <p:ext uri="{BB962C8B-B14F-4D97-AF65-F5344CB8AC3E}">
        <p14:creationId xmlns:p14="http://schemas.microsoft.com/office/powerpoint/2010/main" val="1737056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FBD15A-735E-5FAA-4C54-BC5C926CB2D4}"/>
              </a:ext>
            </a:extLst>
          </p:cNvPr>
          <p:cNvSpPr>
            <a:spLocks noGrp="1"/>
          </p:cNvSpPr>
          <p:nvPr>
            <p:ph type="sldNum" sz="quarter" idx="12"/>
          </p:nvPr>
        </p:nvSpPr>
        <p:spPr>
          <a:xfrm>
            <a:off x="11673840" y="6324600"/>
            <a:ext cx="518160" cy="533400"/>
          </a:xfrm>
        </p:spPr>
        <p:txBody>
          <a:bodyPr/>
          <a:lstStyle/>
          <a:p>
            <a:fld id="{953D466F-0B71-3646-A63E-72276CFD0D9A}" type="slidenum">
              <a:rPr lang="en-US" smtClean="0"/>
              <a:pPr/>
              <a:t>8</a:t>
            </a:fld>
            <a:endParaRPr lang="en-US"/>
          </a:p>
        </p:txBody>
      </p:sp>
      <p:sp>
        <p:nvSpPr>
          <p:cNvPr id="5" name="Title 4">
            <a:extLst>
              <a:ext uri="{FF2B5EF4-FFF2-40B4-BE49-F238E27FC236}">
                <a16:creationId xmlns:a16="http://schemas.microsoft.com/office/drawing/2014/main" id="{AEAEA9FF-DDA5-6F80-C35A-9CAA80B33B79}"/>
              </a:ext>
            </a:extLst>
          </p:cNvPr>
          <p:cNvSpPr>
            <a:spLocks noGrp="1"/>
          </p:cNvSpPr>
          <p:nvPr>
            <p:ph type="title"/>
          </p:nvPr>
        </p:nvSpPr>
        <p:spPr>
          <a:xfrm>
            <a:off x="545623" y="172097"/>
            <a:ext cx="11128216" cy="1379384"/>
          </a:xfrm>
        </p:spPr>
        <p:txBody>
          <a:bodyPr/>
          <a:lstStyle/>
          <a:p>
            <a:r>
              <a:rPr lang="en-US"/>
              <a:t>Telligen’s EPP Assessment Elements</a:t>
            </a:r>
            <a:endParaRPr lang="en-US">
              <a:solidFill>
                <a:srgbClr val="FF0000"/>
              </a:solidFill>
            </a:endParaRPr>
          </a:p>
        </p:txBody>
      </p:sp>
      <p:pic>
        <p:nvPicPr>
          <p:cNvPr id="8" name="Picture 7" descr="A diagram displaying the elements of Telligen's EPP: RISK ASSESSMENT, EMERGENCY PLAN, COMMUNICATION PLAN and TRAINING PLAN.">
            <a:extLst>
              <a:ext uri="{FF2B5EF4-FFF2-40B4-BE49-F238E27FC236}">
                <a16:creationId xmlns:a16="http://schemas.microsoft.com/office/drawing/2014/main" id="{4E5343C8-8085-171F-899A-E1ADEF33B18E}"/>
              </a:ext>
            </a:extLst>
          </p:cNvPr>
          <p:cNvPicPr>
            <a:picLocks noChangeAspect="1"/>
          </p:cNvPicPr>
          <p:nvPr/>
        </p:nvPicPr>
        <p:blipFill>
          <a:blip r:embed="rId3"/>
          <a:stretch>
            <a:fillRect/>
          </a:stretch>
        </p:blipFill>
        <p:spPr>
          <a:xfrm>
            <a:off x="488473" y="1426494"/>
            <a:ext cx="11242516" cy="4840956"/>
          </a:xfrm>
          <a:prstGeom prst="rect">
            <a:avLst/>
          </a:prstGeom>
        </p:spPr>
      </p:pic>
    </p:spTree>
    <p:extLst>
      <p:ext uri="{BB962C8B-B14F-4D97-AF65-F5344CB8AC3E}">
        <p14:creationId xmlns:p14="http://schemas.microsoft.com/office/powerpoint/2010/main" val="1749166270"/>
      </p:ext>
    </p:extLst>
  </p:cSld>
  <p:clrMapOvr>
    <a:masterClrMapping/>
  </p:clrMapOvr>
</p:sld>
</file>

<file path=ppt/theme/theme1.xml><?xml version="1.0" encoding="utf-8"?>
<a:theme xmlns:a="http://schemas.openxmlformats.org/drawingml/2006/main" name="Office Theme">
  <a:themeElements>
    <a:clrScheme name="2023 508 QualCon">
      <a:dk1>
        <a:srgbClr val="085194"/>
      </a:dk1>
      <a:lt1>
        <a:srgbClr val="FFFFFF"/>
      </a:lt1>
      <a:dk2>
        <a:srgbClr val="002E50"/>
      </a:dk2>
      <a:lt2>
        <a:srgbClr val="FFFFFF"/>
      </a:lt2>
      <a:accent1>
        <a:srgbClr val="085194"/>
      </a:accent1>
      <a:accent2>
        <a:srgbClr val="3E813E"/>
      </a:accent2>
      <a:accent3>
        <a:srgbClr val="002E50"/>
      </a:accent3>
      <a:accent4>
        <a:srgbClr val="CA4727"/>
      </a:accent4>
      <a:accent5>
        <a:srgbClr val="696161"/>
      </a:accent5>
      <a:accent6>
        <a:srgbClr val="057695"/>
      </a:accent6>
      <a:hlink>
        <a:srgbClr val="056E95"/>
      </a:hlink>
      <a:folHlink>
        <a:srgbClr val="3E813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2025</Words>
  <Application>Microsoft Office PowerPoint</Application>
  <PresentationFormat>Widescreen</PresentationFormat>
  <Paragraphs>214</Paragraphs>
  <Slides>31</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Courier New</vt:lpstr>
      <vt:lpstr>Eras Medium ITC</vt:lpstr>
      <vt:lpstr>Open Sans</vt:lpstr>
      <vt:lpstr>System Font Regular</vt:lpstr>
      <vt:lpstr>Wingdings</vt:lpstr>
      <vt:lpstr>Office Theme</vt:lpstr>
      <vt:lpstr>Strengthening Nursing Home Emergency Preparedness: Insights from Telligen's Online Assessment Tool and Collaborative Strategies for Building Resilience</vt:lpstr>
      <vt:lpstr>Telligen QIN-QIO and HQIC </vt:lpstr>
      <vt:lpstr>Ice Breaker Questions</vt:lpstr>
      <vt:lpstr>Session Objectives  </vt:lpstr>
      <vt:lpstr>Introduction</vt:lpstr>
      <vt:lpstr>Nursing Home Emergency Preparedness Regulations</vt:lpstr>
      <vt:lpstr>September 2023 OIG Report: Call to Action </vt:lpstr>
      <vt:lpstr>Telligen’s Emergency Preparedness Plan (EPP) Assessment</vt:lpstr>
      <vt:lpstr>Telligen’s EPP Assessment Elements</vt:lpstr>
      <vt:lpstr>Engagement Strategy </vt:lpstr>
      <vt:lpstr>Engagement Strategy (cont.)</vt:lpstr>
      <vt:lpstr>Impact: Completions as of February 9, 2024 </vt:lpstr>
      <vt:lpstr>Impact</vt:lpstr>
      <vt:lpstr>Assessment Results</vt:lpstr>
      <vt:lpstr>Emergency Preparedness Survey Tags</vt:lpstr>
      <vt:lpstr>Emergency Preparedness Enhanced Technical Assistance (TA) </vt:lpstr>
      <vt:lpstr>Technical Assistance: Training</vt:lpstr>
      <vt:lpstr>Technical Assistance: Exercises &amp; Drills</vt:lpstr>
      <vt:lpstr>Technical Assistance: After Action Review</vt:lpstr>
      <vt:lpstr>Technical Assistance: Convening Community Partners</vt:lpstr>
      <vt:lpstr>“Plans are nothing; planning is everything.”</vt:lpstr>
      <vt:lpstr>Collaborative Planning with Community Partners</vt:lpstr>
      <vt:lpstr>Emergency Preparedness Plan</vt:lpstr>
      <vt:lpstr>Case Study</vt:lpstr>
      <vt:lpstr>Case Study (cont.)</vt:lpstr>
      <vt:lpstr>Collaborative Strategies for Building Resilience</vt:lpstr>
      <vt:lpstr>Success Stories </vt:lpstr>
      <vt:lpstr>Success Story    </vt:lpstr>
      <vt:lpstr>Success Story (cont.)</vt:lpstr>
      <vt:lpstr>Key Takeaways and Action Steps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Pearre</dc:creator>
  <cp:lastModifiedBy>Eric Carlson</cp:lastModifiedBy>
  <cp:revision>2</cp:revision>
  <dcterms:created xsi:type="dcterms:W3CDTF">2023-08-10T18:13:17Z</dcterms:created>
  <dcterms:modified xsi:type="dcterms:W3CDTF">2024-02-09T22:03:08Z</dcterms:modified>
</cp:coreProperties>
</file>