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08" autoAdjust="0"/>
  </p:normalViewPr>
  <p:slideViewPr>
    <p:cSldViewPr snapToGrid="0">
      <p:cViewPr>
        <p:scale>
          <a:sx n="100" d="100"/>
          <a:sy n="100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42A332-3E74-4A67-A0C9-B7FFC051CB80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1FED019-75DC-4E87-B746-4A66C9B35F0E}">
      <dgm:prSet phldrT="[Text]"/>
      <dgm:spPr/>
      <dgm:t>
        <a:bodyPr/>
        <a:lstStyle/>
        <a:p>
          <a:r>
            <a:rPr lang="en-US" dirty="0"/>
            <a:t>How does the process begin?</a:t>
          </a:r>
        </a:p>
        <a:p>
          <a:r>
            <a:rPr lang="en-US" dirty="0"/>
            <a:t>Who does it begin with? </a:t>
          </a:r>
        </a:p>
      </dgm:t>
    </dgm:pt>
    <dgm:pt modelId="{DD9C5FC1-5032-4FEA-A240-5FEB455FB4CB}" type="parTrans" cxnId="{53C96576-D523-47BB-9C08-1308C4398E39}">
      <dgm:prSet/>
      <dgm:spPr/>
      <dgm:t>
        <a:bodyPr/>
        <a:lstStyle/>
        <a:p>
          <a:endParaRPr lang="en-US"/>
        </a:p>
      </dgm:t>
    </dgm:pt>
    <dgm:pt modelId="{C9971196-4D2D-4A77-9BE4-6635DFF31095}" type="sibTrans" cxnId="{53C96576-D523-47BB-9C08-1308C4398E39}">
      <dgm:prSet/>
      <dgm:spPr/>
      <dgm:t>
        <a:bodyPr/>
        <a:lstStyle/>
        <a:p>
          <a:endParaRPr lang="en-US"/>
        </a:p>
      </dgm:t>
    </dgm:pt>
    <dgm:pt modelId="{602A63A6-0156-4F7B-9071-94A863682DC2}">
      <dgm:prSet phldrT="[Text]"/>
      <dgm:spPr/>
      <dgm:t>
        <a:bodyPr/>
        <a:lstStyle/>
        <a:p>
          <a:r>
            <a:rPr lang="en-US" dirty="0"/>
            <a:t>What is next?</a:t>
          </a:r>
        </a:p>
      </dgm:t>
    </dgm:pt>
    <dgm:pt modelId="{832A0DD7-C2DA-42F9-B2FB-9A0024108F74}" type="parTrans" cxnId="{430ECB21-BD43-4283-A3D5-E2D3686402A5}">
      <dgm:prSet/>
      <dgm:spPr/>
      <dgm:t>
        <a:bodyPr/>
        <a:lstStyle/>
        <a:p>
          <a:endParaRPr lang="en-US"/>
        </a:p>
      </dgm:t>
    </dgm:pt>
    <dgm:pt modelId="{3732F79D-3EEE-4EFA-96D3-029447C0BC85}" type="sibTrans" cxnId="{430ECB21-BD43-4283-A3D5-E2D3686402A5}">
      <dgm:prSet/>
      <dgm:spPr/>
      <dgm:t>
        <a:bodyPr/>
        <a:lstStyle/>
        <a:p>
          <a:endParaRPr lang="en-US"/>
        </a:p>
      </dgm:t>
    </dgm:pt>
    <dgm:pt modelId="{7792A535-E0D5-43FB-873F-A282ABA5929F}">
      <dgm:prSet phldrT="[Text]"/>
      <dgm:spPr/>
      <dgm:t>
        <a:bodyPr/>
        <a:lstStyle/>
        <a:p>
          <a:r>
            <a:rPr lang="en-US" dirty="0"/>
            <a:t>And next?</a:t>
          </a:r>
        </a:p>
      </dgm:t>
    </dgm:pt>
    <dgm:pt modelId="{E46CB2D8-AACA-4001-AB34-377A53B18C94}" type="parTrans" cxnId="{A60C874B-0965-4077-9571-C81F4EF03B67}">
      <dgm:prSet/>
      <dgm:spPr/>
      <dgm:t>
        <a:bodyPr/>
        <a:lstStyle/>
        <a:p>
          <a:endParaRPr lang="en-US"/>
        </a:p>
      </dgm:t>
    </dgm:pt>
    <dgm:pt modelId="{C55D79D9-9D0C-4A76-9988-76FB1ACC783A}" type="sibTrans" cxnId="{A60C874B-0965-4077-9571-C81F4EF03B67}">
      <dgm:prSet/>
      <dgm:spPr/>
      <dgm:t>
        <a:bodyPr/>
        <a:lstStyle/>
        <a:p>
          <a:endParaRPr lang="en-US"/>
        </a:p>
      </dgm:t>
    </dgm:pt>
    <dgm:pt modelId="{09C5FFBE-6511-43AB-B63E-B3B3B94AF901}">
      <dgm:prSet phldrT="[Text]"/>
      <dgm:spPr/>
      <dgm:t>
        <a:bodyPr/>
        <a:lstStyle/>
        <a:p>
          <a:r>
            <a:rPr lang="en-US" dirty="0"/>
            <a:t>And next? </a:t>
          </a:r>
        </a:p>
      </dgm:t>
    </dgm:pt>
    <dgm:pt modelId="{A4CFBF5B-F748-464F-955C-6232CAED757B}" type="parTrans" cxnId="{F4682F46-0594-4440-AD77-3C2D9C8B9138}">
      <dgm:prSet/>
      <dgm:spPr/>
      <dgm:t>
        <a:bodyPr/>
        <a:lstStyle/>
        <a:p>
          <a:endParaRPr lang="en-US"/>
        </a:p>
      </dgm:t>
    </dgm:pt>
    <dgm:pt modelId="{C4AD73BD-1B3D-47EE-B97A-F17285E5D99D}" type="sibTrans" cxnId="{F4682F46-0594-4440-AD77-3C2D9C8B9138}">
      <dgm:prSet/>
      <dgm:spPr/>
      <dgm:t>
        <a:bodyPr/>
        <a:lstStyle/>
        <a:p>
          <a:endParaRPr lang="en-US"/>
        </a:p>
      </dgm:t>
    </dgm:pt>
    <dgm:pt modelId="{460E72D1-6E58-442C-9F60-C3622FF00363}">
      <dgm:prSet phldrT="[Text]"/>
      <dgm:spPr/>
      <dgm:t>
        <a:bodyPr/>
        <a:lstStyle/>
        <a:p>
          <a:r>
            <a:rPr lang="en-US" dirty="0"/>
            <a:t>And next?</a:t>
          </a:r>
        </a:p>
      </dgm:t>
    </dgm:pt>
    <dgm:pt modelId="{316A60E3-586A-4C81-88FF-49918557DD97}" type="parTrans" cxnId="{CED614CC-8D94-4E42-AAC9-379CA3E21292}">
      <dgm:prSet/>
      <dgm:spPr/>
      <dgm:t>
        <a:bodyPr/>
        <a:lstStyle/>
        <a:p>
          <a:endParaRPr lang="en-US"/>
        </a:p>
      </dgm:t>
    </dgm:pt>
    <dgm:pt modelId="{729FB902-13A7-4F99-9DB3-0EFAAFBD256E}" type="sibTrans" cxnId="{CED614CC-8D94-4E42-AAC9-379CA3E21292}">
      <dgm:prSet/>
      <dgm:spPr/>
      <dgm:t>
        <a:bodyPr/>
        <a:lstStyle/>
        <a:p>
          <a:endParaRPr lang="en-US"/>
        </a:p>
      </dgm:t>
    </dgm:pt>
    <dgm:pt modelId="{5996ADFE-871F-4374-AC31-DC4CBD1A8E85}">
      <dgm:prSet phldrT="[Text]"/>
      <dgm:spPr/>
      <dgm:t>
        <a:bodyPr/>
        <a:lstStyle/>
        <a:p>
          <a:r>
            <a:rPr lang="en-US" dirty="0"/>
            <a:t>And next? </a:t>
          </a:r>
        </a:p>
      </dgm:t>
    </dgm:pt>
    <dgm:pt modelId="{1B73C6B2-222F-4BEE-8F6C-AE353D0FFC25}" type="parTrans" cxnId="{7B8EC6EC-730D-4088-B6F9-D383CE409DAF}">
      <dgm:prSet/>
      <dgm:spPr/>
      <dgm:t>
        <a:bodyPr/>
        <a:lstStyle/>
        <a:p>
          <a:endParaRPr lang="en-US"/>
        </a:p>
      </dgm:t>
    </dgm:pt>
    <dgm:pt modelId="{52FFA2C8-FA59-4D20-BD63-8E6951FDB47C}" type="sibTrans" cxnId="{7B8EC6EC-730D-4088-B6F9-D383CE409DAF}">
      <dgm:prSet/>
      <dgm:spPr/>
      <dgm:t>
        <a:bodyPr/>
        <a:lstStyle/>
        <a:p>
          <a:endParaRPr lang="en-US"/>
        </a:p>
      </dgm:t>
    </dgm:pt>
    <dgm:pt modelId="{66496207-BD46-45BB-9774-0A74B31E3B19}">
      <dgm:prSet phldrT="[Text]"/>
      <dgm:spPr/>
      <dgm:t>
        <a:bodyPr/>
        <a:lstStyle/>
        <a:p>
          <a:r>
            <a:rPr lang="en-US" dirty="0"/>
            <a:t>And next?</a:t>
          </a:r>
        </a:p>
      </dgm:t>
    </dgm:pt>
    <dgm:pt modelId="{57D95443-23BF-432D-9108-9D6667AF2B04}" type="parTrans" cxnId="{898C0542-84E6-4E3F-9A67-E26F28935E18}">
      <dgm:prSet/>
      <dgm:spPr/>
      <dgm:t>
        <a:bodyPr/>
        <a:lstStyle/>
        <a:p>
          <a:endParaRPr lang="en-US"/>
        </a:p>
      </dgm:t>
    </dgm:pt>
    <dgm:pt modelId="{8D25479B-4E36-4A56-BD8B-AF47766671EC}" type="sibTrans" cxnId="{898C0542-84E6-4E3F-9A67-E26F28935E18}">
      <dgm:prSet/>
      <dgm:spPr/>
      <dgm:t>
        <a:bodyPr/>
        <a:lstStyle/>
        <a:p>
          <a:endParaRPr lang="en-US"/>
        </a:p>
      </dgm:t>
    </dgm:pt>
    <dgm:pt modelId="{305C0FBA-8CA8-42CF-9039-9963B07F0125}">
      <dgm:prSet phldrT="[Text]"/>
      <dgm:spPr/>
      <dgm:t>
        <a:bodyPr/>
        <a:lstStyle/>
        <a:p>
          <a:r>
            <a:rPr lang="en-US" dirty="0"/>
            <a:t>And next?</a:t>
          </a:r>
        </a:p>
      </dgm:t>
    </dgm:pt>
    <dgm:pt modelId="{9B886C42-ED5B-40DA-94E9-B72BCC636177}" type="parTrans" cxnId="{2267DB52-99CC-4D35-B53B-68E05A86D75B}">
      <dgm:prSet/>
      <dgm:spPr/>
      <dgm:t>
        <a:bodyPr/>
        <a:lstStyle/>
        <a:p>
          <a:endParaRPr lang="en-US"/>
        </a:p>
      </dgm:t>
    </dgm:pt>
    <dgm:pt modelId="{C1D6852D-556A-40F2-8BFA-319EC53267EF}" type="sibTrans" cxnId="{2267DB52-99CC-4D35-B53B-68E05A86D75B}">
      <dgm:prSet/>
      <dgm:spPr/>
      <dgm:t>
        <a:bodyPr/>
        <a:lstStyle/>
        <a:p>
          <a:endParaRPr lang="en-US"/>
        </a:p>
      </dgm:t>
    </dgm:pt>
    <dgm:pt modelId="{FB6B579D-A98A-4824-BCE3-B50F500A7550}">
      <dgm:prSet phldrT="[Text]"/>
      <dgm:spPr/>
      <dgm:t>
        <a:bodyPr/>
        <a:lstStyle/>
        <a:p>
          <a:r>
            <a:rPr lang="en-US" dirty="0"/>
            <a:t>What is the last step before transfer/discharge? </a:t>
          </a:r>
        </a:p>
        <a:p>
          <a:r>
            <a:rPr lang="en-US" dirty="0"/>
            <a:t>Who is involved? </a:t>
          </a:r>
        </a:p>
      </dgm:t>
    </dgm:pt>
    <dgm:pt modelId="{65AF78C6-A512-43CE-A1D7-1098C881260C}" type="parTrans" cxnId="{30C0FF85-B7CA-49D0-9418-2146E513495C}">
      <dgm:prSet/>
      <dgm:spPr/>
      <dgm:t>
        <a:bodyPr/>
        <a:lstStyle/>
        <a:p>
          <a:endParaRPr lang="en-US"/>
        </a:p>
      </dgm:t>
    </dgm:pt>
    <dgm:pt modelId="{5AC3A46F-C9B6-489A-BC04-7E5E2E015811}" type="sibTrans" cxnId="{30C0FF85-B7CA-49D0-9418-2146E513495C}">
      <dgm:prSet/>
      <dgm:spPr/>
      <dgm:t>
        <a:bodyPr/>
        <a:lstStyle/>
        <a:p>
          <a:endParaRPr lang="en-US"/>
        </a:p>
      </dgm:t>
    </dgm:pt>
    <dgm:pt modelId="{E1D34154-F7B0-4310-BF52-D0907198B6CA}" type="pres">
      <dgm:prSet presAssocID="{0A42A332-3E74-4A67-A0C9-B7FFC051CB80}" presName="Name0" presStyleCnt="0">
        <dgm:presLayoutVars>
          <dgm:dir/>
          <dgm:resizeHandles/>
        </dgm:presLayoutVars>
      </dgm:prSet>
      <dgm:spPr/>
    </dgm:pt>
    <dgm:pt modelId="{E013B3A4-7E2E-4707-BB21-F0D576D18C08}" type="pres">
      <dgm:prSet presAssocID="{01FED019-75DC-4E87-B746-4A66C9B35F0E}" presName="compNode" presStyleCnt="0"/>
      <dgm:spPr/>
    </dgm:pt>
    <dgm:pt modelId="{FDF4B506-FCD8-4714-B795-1E633D03EF25}" type="pres">
      <dgm:prSet presAssocID="{01FED019-75DC-4E87-B746-4A66C9B35F0E}" presName="dummyConnPt" presStyleCnt="0"/>
      <dgm:spPr/>
    </dgm:pt>
    <dgm:pt modelId="{5F78E875-CA05-49E9-BBDF-CE9C99BCCBD5}" type="pres">
      <dgm:prSet presAssocID="{01FED019-75DC-4E87-B746-4A66C9B35F0E}" presName="node" presStyleLbl="node1" presStyleIdx="0" presStyleCnt="9">
        <dgm:presLayoutVars>
          <dgm:bulletEnabled val="1"/>
        </dgm:presLayoutVars>
      </dgm:prSet>
      <dgm:spPr/>
    </dgm:pt>
    <dgm:pt modelId="{7EB18C21-DA71-4CBA-BAE7-16D3922EF4AC}" type="pres">
      <dgm:prSet presAssocID="{C9971196-4D2D-4A77-9BE4-6635DFF31095}" presName="sibTrans" presStyleLbl="bgSibTrans2D1" presStyleIdx="0" presStyleCnt="8"/>
      <dgm:spPr/>
    </dgm:pt>
    <dgm:pt modelId="{24616417-5704-45E8-900B-A6819283DBD2}" type="pres">
      <dgm:prSet presAssocID="{602A63A6-0156-4F7B-9071-94A863682DC2}" presName="compNode" presStyleCnt="0"/>
      <dgm:spPr/>
    </dgm:pt>
    <dgm:pt modelId="{CED75D97-A1E9-4215-B213-B1D497860513}" type="pres">
      <dgm:prSet presAssocID="{602A63A6-0156-4F7B-9071-94A863682DC2}" presName="dummyConnPt" presStyleCnt="0"/>
      <dgm:spPr/>
    </dgm:pt>
    <dgm:pt modelId="{4A2E6969-7294-4AF5-97E8-0DC915489AD4}" type="pres">
      <dgm:prSet presAssocID="{602A63A6-0156-4F7B-9071-94A863682DC2}" presName="node" presStyleLbl="node1" presStyleIdx="1" presStyleCnt="9">
        <dgm:presLayoutVars>
          <dgm:bulletEnabled val="1"/>
        </dgm:presLayoutVars>
      </dgm:prSet>
      <dgm:spPr/>
    </dgm:pt>
    <dgm:pt modelId="{B471756A-5604-4D82-8654-E4BC60C825F4}" type="pres">
      <dgm:prSet presAssocID="{3732F79D-3EEE-4EFA-96D3-029447C0BC85}" presName="sibTrans" presStyleLbl="bgSibTrans2D1" presStyleIdx="1" presStyleCnt="8"/>
      <dgm:spPr/>
    </dgm:pt>
    <dgm:pt modelId="{E276937C-55A4-414C-A3C0-757F21554219}" type="pres">
      <dgm:prSet presAssocID="{7792A535-E0D5-43FB-873F-A282ABA5929F}" presName="compNode" presStyleCnt="0"/>
      <dgm:spPr/>
    </dgm:pt>
    <dgm:pt modelId="{565E72AE-DAE4-49CF-AB89-6B9E32A97244}" type="pres">
      <dgm:prSet presAssocID="{7792A535-E0D5-43FB-873F-A282ABA5929F}" presName="dummyConnPt" presStyleCnt="0"/>
      <dgm:spPr/>
    </dgm:pt>
    <dgm:pt modelId="{BCA8EE7B-0658-4A36-80C6-0D5AFE0A03D8}" type="pres">
      <dgm:prSet presAssocID="{7792A535-E0D5-43FB-873F-A282ABA5929F}" presName="node" presStyleLbl="node1" presStyleIdx="2" presStyleCnt="9">
        <dgm:presLayoutVars>
          <dgm:bulletEnabled val="1"/>
        </dgm:presLayoutVars>
      </dgm:prSet>
      <dgm:spPr/>
    </dgm:pt>
    <dgm:pt modelId="{3165E57C-E33C-4668-AFCF-CEA6E487BAA3}" type="pres">
      <dgm:prSet presAssocID="{C55D79D9-9D0C-4A76-9988-76FB1ACC783A}" presName="sibTrans" presStyleLbl="bgSibTrans2D1" presStyleIdx="2" presStyleCnt="8"/>
      <dgm:spPr/>
    </dgm:pt>
    <dgm:pt modelId="{C2E41119-B61E-448A-A108-5547A7EAEA4C}" type="pres">
      <dgm:prSet presAssocID="{09C5FFBE-6511-43AB-B63E-B3B3B94AF901}" presName="compNode" presStyleCnt="0"/>
      <dgm:spPr/>
    </dgm:pt>
    <dgm:pt modelId="{CD75DF8A-B571-4266-919E-A294E9E76935}" type="pres">
      <dgm:prSet presAssocID="{09C5FFBE-6511-43AB-B63E-B3B3B94AF901}" presName="dummyConnPt" presStyleCnt="0"/>
      <dgm:spPr/>
    </dgm:pt>
    <dgm:pt modelId="{CC18BAB2-345E-40DE-8CE5-4B9314463D64}" type="pres">
      <dgm:prSet presAssocID="{09C5FFBE-6511-43AB-B63E-B3B3B94AF901}" presName="node" presStyleLbl="node1" presStyleIdx="3" presStyleCnt="9">
        <dgm:presLayoutVars>
          <dgm:bulletEnabled val="1"/>
        </dgm:presLayoutVars>
      </dgm:prSet>
      <dgm:spPr/>
    </dgm:pt>
    <dgm:pt modelId="{13CA39C8-CE39-44AE-A294-3FE6C961F16C}" type="pres">
      <dgm:prSet presAssocID="{C4AD73BD-1B3D-47EE-B97A-F17285E5D99D}" presName="sibTrans" presStyleLbl="bgSibTrans2D1" presStyleIdx="3" presStyleCnt="8"/>
      <dgm:spPr/>
    </dgm:pt>
    <dgm:pt modelId="{CFE01C1B-42E6-4A2F-A185-676860AD9A93}" type="pres">
      <dgm:prSet presAssocID="{460E72D1-6E58-442C-9F60-C3622FF00363}" presName="compNode" presStyleCnt="0"/>
      <dgm:spPr/>
    </dgm:pt>
    <dgm:pt modelId="{972D0A78-5F4D-4E52-892A-CAE916DF7115}" type="pres">
      <dgm:prSet presAssocID="{460E72D1-6E58-442C-9F60-C3622FF00363}" presName="dummyConnPt" presStyleCnt="0"/>
      <dgm:spPr/>
    </dgm:pt>
    <dgm:pt modelId="{5316D8E0-AA1A-4DE3-A6F4-E8FBF2B8BAC9}" type="pres">
      <dgm:prSet presAssocID="{460E72D1-6E58-442C-9F60-C3622FF00363}" presName="node" presStyleLbl="node1" presStyleIdx="4" presStyleCnt="9">
        <dgm:presLayoutVars>
          <dgm:bulletEnabled val="1"/>
        </dgm:presLayoutVars>
      </dgm:prSet>
      <dgm:spPr/>
    </dgm:pt>
    <dgm:pt modelId="{9C4A9BE5-B459-48DB-90DA-2CF55E019A40}" type="pres">
      <dgm:prSet presAssocID="{729FB902-13A7-4F99-9DB3-0EFAAFBD256E}" presName="sibTrans" presStyleLbl="bgSibTrans2D1" presStyleIdx="4" presStyleCnt="8"/>
      <dgm:spPr/>
    </dgm:pt>
    <dgm:pt modelId="{FCB07A5F-B993-4338-848A-B2D93687360B}" type="pres">
      <dgm:prSet presAssocID="{5996ADFE-871F-4374-AC31-DC4CBD1A8E85}" presName="compNode" presStyleCnt="0"/>
      <dgm:spPr/>
    </dgm:pt>
    <dgm:pt modelId="{8DEC83F4-CB6E-44C6-9544-611CC09A1A4A}" type="pres">
      <dgm:prSet presAssocID="{5996ADFE-871F-4374-AC31-DC4CBD1A8E85}" presName="dummyConnPt" presStyleCnt="0"/>
      <dgm:spPr/>
    </dgm:pt>
    <dgm:pt modelId="{E585293F-57C8-49DD-B7D8-9D9715D1038A}" type="pres">
      <dgm:prSet presAssocID="{5996ADFE-871F-4374-AC31-DC4CBD1A8E85}" presName="node" presStyleLbl="node1" presStyleIdx="5" presStyleCnt="9">
        <dgm:presLayoutVars>
          <dgm:bulletEnabled val="1"/>
        </dgm:presLayoutVars>
      </dgm:prSet>
      <dgm:spPr/>
    </dgm:pt>
    <dgm:pt modelId="{662014BD-DCF9-4CE6-8F6E-C27C4948BAB5}" type="pres">
      <dgm:prSet presAssocID="{52FFA2C8-FA59-4D20-BD63-8E6951FDB47C}" presName="sibTrans" presStyleLbl="bgSibTrans2D1" presStyleIdx="5" presStyleCnt="8"/>
      <dgm:spPr/>
    </dgm:pt>
    <dgm:pt modelId="{AA94A139-5A4B-4009-B064-4E521AE65558}" type="pres">
      <dgm:prSet presAssocID="{66496207-BD46-45BB-9774-0A74B31E3B19}" presName="compNode" presStyleCnt="0"/>
      <dgm:spPr/>
    </dgm:pt>
    <dgm:pt modelId="{47307F14-20DA-4E60-83B7-12C8236CD185}" type="pres">
      <dgm:prSet presAssocID="{66496207-BD46-45BB-9774-0A74B31E3B19}" presName="dummyConnPt" presStyleCnt="0"/>
      <dgm:spPr/>
    </dgm:pt>
    <dgm:pt modelId="{89D5315D-5312-4638-8026-86D3FE983D36}" type="pres">
      <dgm:prSet presAssocID="{66496207-BD46-45BB-9774-0A74B31E3B19}" presName="node" presStyleLbl="node1" presStyleIdx="6" presStyleCnt="9">
        <dgm:presLayoutVars>
          <dgm:bulletEnabled val="1"/>
        </dgm:presLayoutVars>
      </dgm:prSet>
      <dgm:spPr/>
    </dgm:pt>
    <dgm:pt modelId="{D033CFC7-11C0-4F54-B189-9ACA77549FF1}" type="pres">
      <dgm:prSet presAssocID="{8D25479B-4E36-4A56-BD8B-AF47766671EC}" presName="sibTrans" presStyleLbl="bgSibTrans2D1" presStyleIdx="6" presStyleCnt="8"/>
      <dgm:spPr/>
    </dgm:pt>
    <dgm:pt modelId="{2FECFC96-21E0-40FC-9C8C-E91D7FC0CF67}" type="pres">
      <dgm:prSet presAssocID="{305C0FBA-8CA8-42CF-9039-9963B07F0125}" presName="compNode" presStyleCnt="0"/>
      <dgm:spPr/>
    </dgm:pt>
    <dgm:pt modelId="{1B0FBDBD-FFAB-4F29-A53A-39A465899DFC}" type="pres">
      <dgm:prSet presAssocID="{305C0FBA-8CA8-42CF-9039-9963B07F0125}" presName="dummyConnPt" presStyleCnt="0"/>
      <dgm:spPr/>
    </dgm:pt>
    <dgm:pt modelId="{4F2591D1-E9C2-4E71-B934-8802A7BF8477}" type="pres">
      <dgm:prSet presAssocID="{305C0FBA-8CA8-42CF-9039-9963B07F0125}" presName="node" presStyleLbl="node1" presStyleIdx="7" presStyleCnt="9">
        <dgm:presLayoutVars>
          <dgm:bulletEnabled val="1"/>
        </dgm:presLayoutVars>
      </dgm:prSet>
      <dgm:spPr/>
    </dgm:pt>
    <dgm:pt modelId="{7432F109-C91D-47B6-9935-F72B5FA490E1}" type="pres">
      <dgm:prSet presAssocID="{C1D6852D-556A-40F2-8BFA-319EC53267EF}" presName="sibTrans" presStyleLbl="bgSibTrans2D1" presStyleIdx="7" presStyleCnt="8"/>
      <dgm:spPr/>
    </dgm:pt>
    <dgm:pt modelId="{2A82D384-FE0A-44F7-A878-0D6575AA1B5C}" type="pres">
      <dgm:prSet presAssocID="{FB6B579D-A98A-4824-BCE3-B50F500A7550}" presName="compNode" presStyleCnt="0"/>
      <dgm:spPr/>
    </dgm:pt>
    <dgm:pt modelId="{7BB07887-7FEC-40E3-ABA7-3CBEFC923F0E}" type="pres">
      <dgm:prSet presAssocID="{FB6B579D-A98A-4824-BCE3-B50F500A7550}" presName="dummyConnPt" presStyleCnt="0"/>
      <dgm:spPr/>
    </dgm:pt>
    <dgm:pt modelId="{ED46E5AE-2566-4B72-B322-1A9D2A5E4AAF}" type="pres">
      <dgm:prSet presAssocID="{FB6B579D-A98A-4824-BCE3-B50F500A7550}" presName="node" presStyleLbl="node1" presStyleIdx="8" presStyleCnt="9">
        <dgm:presLayoutVars>
          <dgm:bulletEnabled val="1"/>
        </dgm:presLayoutVars>
      </dgm:prSet>
      <dgm:spPr/>
    </dgm:pt>
  </dgm:ptLst>
  <dgm:cxnLst>
    <dgm:cxn modelId="{38B19709-DC53-47D2-9A50-AD5DF156A463}" type="presOf" srcId="{FB6B579D-A98A-4824-BCE3-B50F500A7550}" destId="{ED46E5AE-2566-4B72-B322-1A9D2A5E4AAF}" srcOrd="0" destOrd="0" presId="urn:microsoft.com/office/officeart/2005/8/layout/bProcess4"/>
    <dgm:cxn modelId="{430ECB21-BD43-4283-A3D5-E2D3686402A5}" srcId="{0A42A332-3E74-4A67-A0C9-B7FFC051CB80}" destId="{602A63A6-0156-4F7B-9071-94A863682DC2}" srcOrd="1" destOrd="0" parTransId="{832A0DD7-C2DA-42F9-B2FB-9A0024108F74}" sibTransId="{3732F79D-3EEE-4EFA-96D3-029447C0BC85}"/>
    <dgm:cxn modelId="{2895B529-9BDD-46E5-842F-D6880301AA14}" type="presOf" srcId="{09C5FFBE-6511-43AB-B63E-B3B3B94AF901}" destId="{CC18BAB2-345E-40DE-8CE5-4B9314463D64}" srcOrd="0" destOrd="0" presId="urn:microsoft.com/office/officeart/2005/8/layout/bProcess4"/>
    <dgm:cxn modelId="{ABDD7B30-63A7-47AB-AAA0-3CE3D86F3B2F}" type="presOf" srcId="{C55D79D9-9D0C-4A76-9988-76FB1ACC783A}" destId="{3165E57C-E33C-4668-AFCF-CEA6E487BAA3}" srcOrd="0" destOrd="0" presId="urn:microsoft.com/office/officeart/2005/8/layout/bProcess4"/>
    <dgm:cxn modelId="{ECDF373A-5F30-481C-BE2D-655F84BB18BF}" type="presOf" srcId="{01FED019-75DC-4E87-B746-4A66C9B35F0E}" destId="{5F78E875-CA05-49E9-BBDF-CE9C99BCCBD5}" srcOrd="0" destOrd="0" presId="urn:microsoft.com/office/officeart/2005/8/layout/bProcess4"/>
    <dgm:cxn modelId="{0DB0E85D-FF9E-44AB-A29B-DB99EF10C96F}" type="presOf" srcId="{3732F79D-3EEE-4EFA-96D3-029447C0BC85}" destId="{B471756A-5604-4D82-8654-E4BC60C825F4}" srcOrd="0" destOrd="0" presId="urn:microsoft.com/office/officeart/2005/8/layout/bProcess4"/>
    <dgm:cxn modelId="{898C0542-84E6-4E3F-9A67-E26F28935E18}" srcId="{0A42A332-3E74-4A67-A0C9-B7FFC051CB80}" destId="{66496207-BD46-45BB-9774-0A74B31E3B19}" srcOrd="6" destOrd="0" parTransId="{57D95443-23BF-432D-9108-9D6667AF2B04}" sibTransId="{8D25479B-4E36-4A56-BD8B-AF47766671EC}"/>
    <dgm:cxn modelId="{8B74AD42-033A-4D0B-9E9B-D173FE69A378}" type="presOf" srcId="{460E72D1-6E58-442C-9F60-C3622FF00363}" destId="{5316D8E0-AA1A-4DE3-A6F4-E8FBF2B8BAC9}" srcOrd="0" destOrd="0" presId="urn:microsoft.com/office/officeart/2005/8/layout/bProcess4"/>
    <dgm:cxn modelId="{4A941663-00EF-48EE-A77D-7D0FC1227ED9}" type="presOf" srcId="{7792A535-E0D5-43FB-873F-A282ABA5929F}" destId="{BCA8EE7B-0658-4A36-80C6-0D5AFE0A03D8}" srcOrd="0" destOrd="0" presId="urn:microsoft.com/office/officeart/2005/8/layout/bProcess4"/>
    <dgm:cxn modelId="{F4682F46-0594-4440-AD77-3C2D9C8B9138}" srcId="{0A42A332-3E74-4A67-A0C9-B7FFC051CB80}" destId="{09C5FFBE-6511-43AB-B63E-B3B3B94AF901}" srcOrd="3" destOrd="0" parTransId="{A4CFBF5B-F748-464F-955C-6232CAED757B}" sibTransId="{C4AD73BD-1B3D-47EE-B97A-F17285E5D99D}"/>
    <dgm:cxn modelId="{A60C874B-0965-4077-9571-C81F4EF03B67}" srcId="{0A42A332-3E74-4A67-A0C9-B7FFC051CB80}" destId="{7792A535-E0D5-43FB-873F-A282ABA5929F}" srcOrd="2" destOrd="0" parTransId="{E46CB2D8-AACA-4001-AB34-377A53B18C94}" sibTransId="{C55D79D9-9D0C-4A76-9988-76FB1ACC783A}"/>
    <dgm:cxn modelId="{2267DB52-99CC-4D35-B53B-68E05A86D75B}" srcId="{0A42A332-3E74-4A67-A0C9-B7FFC051CB80}" destId="{305C0FBA-8CA8-42CF-9039-9963B07F0125}" srcOrd="7" destOrd="0" parTransId="{9B886C42-ED5B-40DA-94E9-B72BCC636177}" sibTransId="{C1D6852D-556A-40F2-8BFA-319EC53267EF}"/>
    <dgm:cxn modelId="{2D12FE55-A19F-4B98-B3C0-00DE6CEC4348}" type="presOf" srcId="{729FB902-13A7-4F99-9DB3-0EFAAFBD256E}" destId="{9C4A9BE5-B459-48DB-90DA-2CF55E019A40}" srcOrd="0" destOrd="0" presId="urn:microsoft.com/office/officeart/2005/8/layout/bProcess4"/>
    <dgm:cxn modelId="{53C96576-D523-47BB-9C08-1308C4398E39}" srcId="{0A42A332-3E74-4A67-A0C9-B7FFC051CB80}" destId="{01FED019-75DC-4E87-B746-4A66C9B35F0E}" srcOrd="0" destOrd="0" parTransId="{DD9C5FC1-5032-4FEA-A240-5FEB455FB4CB}" sibTransId="{C9971196-4D2D-4A77-9BE4-6635DFF31095}"/>
    <dgm:cxn modelId="{30C0FF85-B7CA-49D0-9418-2146E513495C}" srcId="{0A42A332-3E74-4A67-A0C9-B7FFC051CB80}" destId="{FB6B579D-A98A-4824-BCE3-B50F500A7550}" srcOrd="8" destOrd="0" parTransId="{65AF78C6-A512-43CE-A1D7-1098C881260C}" sibTransId="{5AC3A46F-C9B6-489A-BC04-7E5E2E015811}"/>
    <dgm:cxn modelId="{5DF3038B-53AA-4409-AE8D-8F77374711D7}" type="presOf" srcId="{5996ADFE-871F-4374-AC31-DC4CBD1A8E85}" destId="{E585293F-57C8-49DD-B7D8-9D9715D1038A}" srcOrd="0" destOrd="0" presId="urn:microsoft.com/office/officeart/2005/8/layout/bProcess4"/>
    <dgm:cxn modelId="{73C2FB8D-998F-4FFF-A323-B9F52CD5330E}" type="presOf" srcId="{8D25479B-4E36-4A56-BD8B-AF47766671EC}" destId="{D033CFC7-11C0-4F54-B189-9ACA77549FF1}" srcOrd="0" destOrd="0" presId="urn:microsoft.com/office/officeart/2005/8/layout/bProcess4"/>
    <dgm:cxn modelId="{9BAD05B1-5F1C-4A2C-8105-1212538D8F15}" type="presOf" srcId="{66496207-BD46-45BB-9774-0A74B31E3B19}" destId="{89D5315D-5312-4638-8026-86D3FE983D36}" srcOrd="0" destOrd="0" presId="urn:microsoft.com/office/officeart/2005/8/layout/bProcess4"/>
    <dgm:cxn modelId="{F02978B3-1617-49CA-AA2B-B33BE85A4872}" type="presOf" srcId="{C4AD73BD-1B3D-47EE-B97A-F17285E5D99D}" destId="{13CA39C8-CE39-44AE-A294-3FE6C961F16C}" srcOrd="0" destOrd="0" presId="urn:microsoft.com/office/officeart/2005/8/layout/bProcess4"/>
    <dgm:cxn modelId="{3903D5C7-73D5-4F3D-A195-625827E80701}" type="presOf" srcId="{0A42A332-3E74-4A67-A0C9-B7FFC051CB80}" destId="{E1D34154-F7B0-4310-BF52-D0907198B6CA}" srcOrd="0" destOrd="0" presId="urn:microsoft.com/office/officeart/2005/8/layout/bProcess4"/>
    <dgm:cxn modelId="{CED614CC-8D94-4E42-AAC9-379CA3E21292}" srcId="{0A42A332-3E74-4A67-A0C9-B7FFC051CB80}" destId="{460E72D1-6E58-442C-9F60-C3622FF00363}" srcOrd="4" destOrd="0" parTransId="{316A60E3-586A-4C81-88FF-49918557DD97}" sibTransId="{729FB902-13A7-4F99-9DB3-0EFAAFBD256E}"/>
    <dgm:cxn modelId="{05F6F4DE-27F6-49E2-B92A-2C2FE23F9B3A}" type="presOf" srcId="{602A63A6-0156-4F7B-9071-94A863682DC2}" destId="{4A2E6969-7294-4AF5-97E8-0DC915489AD4}" srcOrd="0" destOrd="0" presId="urn:microsoft.com/office/officeart/2005/8/layout/bProcess4"/>
    <dgm:cxn modelId="{6FD067E0-1A32-4562-8763-C0A61E4855CD}" type="presOf" srcId="{305C0FBA-8CA8-42CF-9039-9963B07F0125}" destId="{4F2591D1-E9C2-4E71-B934-8802A7BF8477}" srcOrd="0" destOrd="0" presId="urn:microsoft.com/office/officeart/2005/8/layout/bProcess4"/>
    <dgm:cxn modelId="{B01222E8-3CE8-4F36-ACED-35B0B326D645}" type="presOf" srcId="{52FFA2C8-FA59-4D20-BD63-8E6951FDB47C}" destId="{662014BD-DCF9-4CE6-8F6E-C27C4948BAB5}" srcOrd="0" destOrd="0" presId="urn:microsoft.com/office/officeart/2005/8/layout/bProcess4"/>
    <dgm:cxn modelId="{7B8EC6EC-730D-4088-B6F9-D383CE409DAF}" srcId="{0A42A332-3E74-4A67-A0C9-B7FFC051CB80}" destId="{5996ADFE-871F-4374-AC31-DC4CBD1A8E85}" srcOrd="5" destOrd="0" parTransId="{1B73C6B2-222F-4BEE-8F6C-AE353D0FFC25}" sibTransId="{52FFA2C8-FA59-4D20-BD63-8E6951FDB47C}"/>
    <dgm:cxn modelId="{D45B28EF-D187-41FD-A677-7490840403D4}" type="presOf" srcId="{C1D6852D-556A-40F2-8BFA-319EC53267EF}" destId="{7432F109-C91D-47B6-9935-F72B5FA490E1}" srcOrd="0" destOrd="0" presId="urn:microsoft.com/office/officeart/2005/8/layout/bProcess4"/>
    <dgm:cxn modelId="{DF9CB1FC-C215-4DFC-926A-09FDF5CF0960}" type="presOf" srcId="{C9971196-4D2D-4A77-9BE4-6635DFF31095}" destId="{7EB18C21-DA71-4CBA-BAE7-16D3922EF4AC}" srcOrd="0" destOrd="0" presId="urn:microsoft.com/office/officeart/2005/8/layout/bProcess4"/>
    <dgm:cxn modelId="{40CF8FD1-914C-4919-96AC-8804433EC39A}" type="presParOf" srcId="{E1D34154-F7B0-4310-BF52-D0907198B6CA}" destId="{E013B3A4-7E2E-4707-BB21-F0D576D18C08}" srcOrd="0" destOrd="0" presId="urn:microsoft.com/office/officeart/2005/8/layout/bProcess4"/>
    <dgm:cxn modelId="{E8614435-80FD-4AFD-A3BB-ABF05166F9BC}" type="presParOf" srcId="{E013B3A4-7E2E-4707-BB21-F0D576D18C08}" destId="{FDF4B506-FCD8-4714-B795-1E633D03EF25}" srcOrd="0" destOrd="0" presId="urn:microsoft.com/office/officeart/2005/8/layout/bProcess4"/>
    <dgm:cxn modelId="{C547C5BC-B451-46FC-B655-5E8D3F35D8B5}" type="presParOf" srcId="{E013B3A4-7E2E-4707-BB21-F0D576D18C08}" destId="{5F78E875-CA05-49E9-BBDF-CE9C99BCCBD5}" srcOrd="1" destOrd="0" presId="urn:microsoft.com/office/officeart/2005/8/layout/bProcess4"/>
    <dgm:cxn modelId="{BB2EF956-D8A9-4871-B302-07C58B8487FA}" type="presParOf" srcId="{E1D34154-F7B0-4310-BF52-D0907198B6CA}" destId="{7EB18C21-DA71-4CBA-BAE7-16D3922EF4AC}" srcOrd="1" destOrd="0" presId="urn:microsoft.com/office/officeart/2005/8/layout/bProcess4"/>
    <dgm:cxn modelId="{B9721D34-1A36-47C2-9C12-F64E9ACE1674}" type="presParOf" srcId="{E1D34154-F7B0-4310-BF52-D0907198B6CA}" destId="{24616417-5704-45E8-900B-A6819283DBD2}" srcOrd="2" destOrd="0" presId="urn:microsoft.com/office/officeart/2005/8/layout/bProcess4"/>
    <dgm:cxn modelId="{3EF4B333-9C62-4305-875E-8729B04C7C97}" type="presParOf" srcId="{24616417-5704-45E8-900B-A6819283DBD2}" destId="{CED75D97-A1E9-4215-B213-B1D497860513}" srcOrd="0" destOrd="0" presId="urn:microsoft.com/office/officeart/2005/8/layout/bProcess4"/>
    <dgm:cxn modelId="{E9422847-B479-469C-8136-898EF865E3A6}" type="presParOf" srcId="{24616417-5704-45E8-900B-A6819283DBD2}" destId="{4A2E6969-7294-4AF5-97E8-0DC915489AD4}" srcOrd="1" destOrd="0" presId="urn:microsoft.com/office/officeart/2005/8/layout/bProcess4"/>
    <dgm:cxn modelId="{6BF669FA-CB7E-4E19-BD7B-DF413D0E6EC7}" type="presParOf" srcId="{E1D34154-F7B0-4310-BF52-D0907198B6CA}" destId="{B471756A-5604-4D82-8654-E4BC60C825F4}" srcOrd="3" destOrd="0" presId="urn:microsoft.com/office/officeart/2005/8/layout/bProcess4"/>
    <dgm:cxn modelId="{25338E79-49CD-4EBD-B47F-4DE14FA31832}" type="presParOf" srcId="{E1D34154-F7B0-4310-BF52-D0907198B6CA}" destId="{E276937C-55A4-414C-A3C0-757F21554219}" srcOrd="4" destOrd="0" presId="urn:microsoft.com/office/officeart/2005/8/layout/bProcess4"/>
    <dgm:cxn modelId="{2BE5F919-87D7-4AAF-9334-9B5FD828DCAF}" type="presParOf" srcId="{E276937C-55A4-414C-A3C0-757F21554219}" destId="{565E72AE-DAE4-49CF-AB89-6B9E32A97244}" srcOrd="0" destOrd="0" presId="urn:microsoft.com/office/officeart/2005/8/layout/bProcess4"/>
    <dgm:cxn modelId="{66A4F932-952B-492D-80EB-81431FEA001E}" type="presParOf" srcId="{E276937C-55A4-414C-A3C0-757F21554219}" destId="{BCA8EE7B-0658-4A36-80C6-0D5AFE0A03D8}" srcOrd="1" destOrd="0" presId="urn:microsoft.com/office/officeart/2005/8/layout/bProcess4"/>
    <dgm:cxn modelId="{F5A3F789-B98F-4A79-9A98-2E5314690E74}" type="presParOf" srcId="{E1D34154-F7B0-4310-BF52-D0907198B6CA}" destId="{3165E57C-E33C-4668-AFCF-CEA6E487BAA3}" srcOrd="5" destOrd="0" presId="urn:microsoft.com/office/officeart/2005/8/layout/bProcess4"/>
    <dgm:cxn modelId="{9D934782-F78D-43E4-A891-AF637609F9DC}" type="presParOf" srcId="{E1D34154-F7B0-4310-BF52-D0907198B6CA}" destId="{C2E41119-B61E-448A-A108-5547A7EAEA4C}" srcOrd="6" destOrd="0" presId="urn:microsoft.com/office/officeart/2005/8/layout/bProcess4"/>
    <dgm:cxn modelId="{ECAAC55D-54D2-4297-8A54-D3516C471469}" type="presParOf" srcId="{C2E41119-B61E-448A-A108-5547A7EAEA4C}" destId="{CD75DF8A-B571-4266-919E-A294E9E76935}" srcOrd="0" destOrd="0" presId="urn:microsoft.com/office/officeart/2005/8/layout/bProcess4"/>
    <dgm:cxn modelId="{7B383EDC-2743-4DAB-8F71-D39CF8546B77}" type="presParOf" srcId="{C2E41119-B61E-448A-A108-5547A7EAEA4C}" destId="{CC18BAB2-345E-40DE-8CE5-4B9314463D64}" srcOrd="1" destOrd="0" presId="urn:microsoft.com/office/officeart/2005/8/layout/bProcess4"/>
    <dgm:cxn modelId="{5A827813-2D0C-4188-90F5-B16D7E4D3D87}" type="presParOf" srcId="{E1D34154-F7B0-4310-BF52-D0907198B6CA}" destId="{13CA39C8-CE39-44AE-A294-3FE6C961F16C}" srcOrd="7" destOrd="0" presId="urn:microsoft.com/office/officeart/2005/8/layout/bProcess4"/>
    <dgm:cxn modelId="{E7DC337B-A918-493D-BE8C-6AAFD186F25D}" type="presParOf" srcId="{E1D34154-F7B0-4310-BF52-D0907198B6CA}" destId="{CFE01C1B-42E6-4A2F-A185-676860AD9A93}" srcOrd="8" destOrd="0" presId="urn:microsoft.com/office/officeart/2005/8/layout/bProcess4"/>
    <dgm:cxn modelId="{7ABF8B4B-C159-4EFB-B53C-94B4E8DCCD0E}" type="presParOf" srcId="{CFE01C1B-42E6-4A2F-A185-676860AD9A93}" destId="{972D0A78-5F4D-4E52-892A-CAE916DF7115}" srcOrd="0" destOrd="0" presId="urn:microsoft.com/office/officeart/2005/8/layout/bProcess4"/>
    <dgm:cxn modelId="{C334FA5E-7416-4EB2-92BA-4D5D7BBE145F}" type="presParOf" srcId="{CFE01C1B-42E6-4A2F-A185-676860AD9A93}" destId="{5316D8E0-AA1A-4DE3-A6F4-E8FBF2B8BAC9}" srcOrd="1" destOrd="0" presId="urn:microsoft.com/office/officeart/2005/8/layout/bProcess4"/>
    <dgm:cxn modelId="{381B4B1E-85AC-4575-94F6-6AF35318A8B6}" type="presParOf" srcId="{E1D34154-F7B0-4310-BF52-D0907198B6CA}" destId="{9C4A9BE5-B459-48DB-90DA-2CF55E019A40}" srcOrd="9" destOrd="0" presId="urn:microsoft.com/office/officeart/2005/8/layout/bProcess4"/>
    <dgm:cxn modelId="{EF286B6A-1101-4879-BE07-595136BA181D}" type="presParOf" srcId="{E1D34154-F7B0-4310-BF52-D0907198B6CA}" destId="{FCB07A5F-B993-4338-848A-B2D93687360B}" srcOrd="10" destOrd="0" presId="urn:microsoft.com/office/officeart/2005/8/layout/bProcess4"/>
    <dgm:cxn modelId="{84D788AA-8DE9-413C-9DF2-212604BC7E5E}" type="presParOf" srcId="{FCB07A5F-B993-4338-848A-B2D93687360B}" destId="{8DEC83F4-CB6E-44C6-9544-611CC09A1A4A}" srcOrd="0" destOrd="0" presId="urn:microsoft.com/office/officeart/2005/8/layout/bProcess4"/>
    <dgm:cxn modelId="{6440604D-58B6-410C-B15B-6A830BAC65A3}" type="presParOf" srcId="{FCB07A5F-B993-4338-848A-B2D93687360B}" destId="{E585293F-57C8-49DD-B7D8-9D9715D1038A}" srcOrd="1" destOrd="0" presId="urn:microsoft.com/office/officeart/2005/8/layout/bProcess4"/>
    <dgm:cxn modelId="{C745D042-8FE1-49CA-86AA-A9F56A339D4E}" type="presParOf" srcId="{E1D34154-F7B0-4310-BF52-D0907198B6CA}" destId="{662014BD-DCF9-4CE6-8F6E-C27C4948BAB5}" srcOrd="11" destOrd="0" presId="urn:microsoft.com/office/officeart/2005/8/layout/bProcess4"/>
    <dgm:cxn modelId="{34BE5180-8941-4916-A6F9-556247D851E3}" type="presParOf" srcId="{E1D34154-F7B0-4310-BF52-D0907198B6CA}" destId="{AA94A139-5A4B-4009-B064-4E521AE65558}" srcOrd="12" destOrd="0" presId="urn:microsoft.com/office/officeart/2005/8/layout/bProcess4"/>
    <dgm:cxn modelId="{A73E05D5-AE60-45ED-8BAD-F555BF24BF28}" type="presParOf" srcId="{AA94A139-5A4B-4009-B064-4E521AE65558}" destId="{47307F14-20DA-4E60-83B7-12C8236CD185}" srcOrd="0" destOrd="0" presId="urn:microsoft.com/office/officeart/2005/8/layout/bProcess4"/>
    <dgm:cxn modelId="{C8BD31E5-0B19-4727-91F3-27A54C4D2BF4}" type="presParOf" srcId="{AA94A139-5A4B-4009-B064-4E521AE65558}" destId="{89D5315D-5312-4638-8026-86D3FE983D36}" srcOrd="1" destOrd="0" presId="urn:microsoft.com/office/officeart/2005/8/layout/bProcess4"/>
    <dgm:cxn modelId="{3D9D9121-45D9-4DCD-A636-9BBF074EC92B}" type="presParOf" srcId="{E1D34154-F7B0-4310-BF52-D0907198B6CA}" destId="{D033CFC7-11C0-4F54-B189-9ACA77549FF1}" srcOrd="13" destOrd="0" presId="urn:microsoft.com/office/officeart/2005/8/layout/bProcess4"/>
    <dgm:cxn modelId="{F749C344-B4C2-4C46-88B0-B70AE4033E80}" type="presParOf" srcId="{E1D34154-F7B0-4310-BF52-D0907198B6CA}" destId="{2FECFC96-21E0-40FC-9C8C-E91D7FC0CF67}" srcOrd="14" destOrd="0" presId="urn:microsoft.com/office/officeart/2005/8/layout/bProcess4"/>
    <dgm:cxn modelId="{D4160DAC-A62E-4AC5-AC97-BE49CA00DD53}" type="presParOf" srcId="{2FECFC96-21E0-40FC-9C8C-E91D7FC0CF67}" destId="{1B0FBDBD-FFAB-4F29-A53A-39A465899DFC}" srcOrd="0" destOrd="0" presId="urn:microsoft.com/office/officeart/2005/8/layout/bProcess4"/>
    <dgm:cxn modelId="{29D0E7C5-11B9-4C28-86A1-2B580EAC43EE}" type="presParOf" srcId="{2FECFC96-21E0-40FC-9C8C-E91D7FC0CF67}" destId="{4F2591D1-E9C2-4E71-B934-8802A7BF8477}" srcOrd="1" destOrd="0" presId="urn:microsoft.com/office/officeart/2005/8/layout/bProcess4"/>
    <dgm:cxn modelId="{DD63F7E7-E965-4EE7-A9A8-35F8078F29A5}" type="presParOf" srcId="{E1D34154-F7B0-4310-BF52-D0907198B6CA}" destId="{7432F109-C91D-47B6-9935-F72B5FA490E1}" srcOrd="15" destOrd="0" presId="urn:microsoft.com/office/officeart/2005/8/layout/bProcess4"/>
    <dgm:cxn modelId="{2321FE1B-C265-42D7-9A03-27FDBF9966F7}" type="presParOf" srcId="{E1D34154-F7B0-4310-BF52-D0907198B6CA}" destId="{2A82D384-FE0A-44F7-A878-0D6575AA1B5C}" srcOrd="16" destOrd="0" presId="urn:microsoft.com/office/officeart/2005/8/layout/bProcess4"/>
    <dgm:cxn modelId="{DBB40703-AA7D-4C78-A2A4-42F325A462CD}" type="presParOf" srcId="{2A82D384-FE0A-44F7-A878-0D6575AA1B5C}" destId="{7BB07887-7FEC-40E3-ABA7-3CBEFC923F0E}" srcOrd="0" destOrd="0" presId="urn:microsoft.com/office/officeart/2005/8/layout/bProcess4"/>
    <dgm:cxn modelId="{AE626A20-5B7E-4BC5-9051-7A03C236C0B6}" type="presParOf" srcId="{2A82D384-FE0A-44F7-A878-0D6575AA1B5C}" destId="{ED46E5AE-2566-4B72-B322-1A9D2A5E4AAF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42A332-3E74-4A67-A0C9-B7FFC051CB8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FED019-75DC-4E87-B746-4A66C9B35F0E}">
      <dgm:prSet phldrT="[Text]" custT="1"/>
      <dgm:spPr/>
      <dgm:t>
        <a:bodyPr/>
        <a:lstStyle/>
        <a:p>
          <a:r>
            <a:rPr lang="en-US" sz="1400" dirty="0"/>
            <a:t>Complete Readmission Risk Assessment in PCC</a:t>
          </a:r>
        </a:p>
      </dgm:t>
    </dgm:pt>
    <dgm:pt modelId="{DD9C5FC1-5032-4FEA-A240-5FEB455FB4CB}" type="parTrans" cxnId="{53C96576-D523-47BB-9C08-1308C4398E39}">
      <dgm:prSet/>
      <dgm:spPr/>
      <dgm:t>
        <a:bodyPr/>
        <a:lstStyle/>
        <a:p>
          <a:endParaRPr lang="en-US"/>
        </a:p>
      </dgm:t>
    </dgm:pt>
    <dgm:pt modelId="{C9971196-4D2D-4A77-9BE4-6635DFF31095}" type="sibTrans" cxnId="{53C96576-D523-47BB-9C08-1308C4398E39}">
      <dgm:prSet/>
      <dgm:spPr/>
      <dgm:t>
        <a:bodyPr/>
        <a:lstStyle/>
        <a:p>
          <a:endParaRPr lang="en-US"/>
        </a:p>
      </dgm:t>
    </dgm:pt>
    <dgm:pt modelId="{602A63A6-0156-4F7B-9071-94A863682DC2}">
      <dgm:prSet phldrT="[Text]" custT="1"/>
      <dgm:spPr/>
      <dgm:t>
        <a:bodyPr/>
        <a:lstStyle/>
        <a:p>
          <a:r>
            <a:rPr lang="en-US" sz="1400" dirty="0"/>
            <a:t>Review intervention options based on risk</a:t>
          </a:r>
        </a:p>
      </dgm:t>
    </dgm:pt>
    <dgm:pt modelId="{832A0DD7-C2DA-42F9-B2FB-9A0024108F74}" type="parTrans" cxnId="{430ECB21-BD43-4283-A3D5-E2D3686402A5}">
      <dgm:prSet/>
      <dgm:spPr/>
      <dgm:t>
        <a:bodyPr/>
        <a:lstStyle/>
        <a:p>
          <a:endParaRPr lang="en-US"/>
        </a:p>
      </dgm:t>
    </dgm:pt>
    <dgm:pt modelId="{3732F79D-3EEE-4EFA-96D3-029447C0BC85}" type="sibTrans" cxnId="{430ECB21-BD43-4283-A3D5-E2D3686402A5}">
      <dgm:prSet/>
      <dgm:spPr/>
      <dgm:t>
        <a:bodyPr/>
        <a:lstStyle/>
        <a:p>
          <a:endParaRPr lang="en-US"/>
        </a:p>
      </dgm:t>
    </dgm:pt>
    <dgm:pt modelId="{7792A535-E0D5-43FB-873F-A282ABA5929F}">
      <dgm:prSet phldrT="[Text]" custT="1"/>
      <dgm:spPr/>
      <dgm:t>
        <a:bodyPr/>
        <a:lstStyle/>
        <a:p>
          <a:r>
            <a:rPr lang="en-US" sz="1400" dirty="0"/>
            <a:t>Select appropriate interventions for the resident </a:t>
          </a:r>
        </a:p>
      </dgm:t>
    </dgm:pt>
    <dgm:pt modelId="{E46CB2D8-AACA-4001-AB34-377A53B18C94}" type="parTrans" cxnId="{A60C874B-0965-4077-9571-C81F4EF03B67}">
      <dgm:prSet/>
      <dgm:spPr/>
      <dgm:t>
        <a:bodyPr/>
        <a:lstStyle/>
        <a:p>
          <a:endParaRPr lang="en-US"/>
        </a:p>
      </dgm:t>
    </dgm:pt>
    <dgm:pt modelId="{C55D79D9-9D0C-4A76-9988-76FB1ACC783A}" type="sibTrans" cxnId="{A60C874B-0965-4077-9571-C81F4EF03B67}">
      <dgm:prSet/>
      <dgm:spPr/>
      <dgm:t>
        <a:bodyPr/>
        <a:lstStyle/>
        <a:p>
          <a:endParaRPr lang="en-US"/>
        </a:p>
      </dgm:t>
    </dgm:pt>
    <dgm:pt modelId="{09C5FFBE-6511-43AB-B63E-B3B3B94AF901}">
      <dgm:prSet phldrT="[Text]" custT="1"/>
      <dgm:spPr/>
      <dgm:t>
        <a:bodyPr/>
        <a:lstStyle/>
        <a:p>
          <a:r>
            <a:rPr lang="en-US" sz="1400" dirty="0"/>
            <a:t>Audit and Visual rounding confirming interventions in place</a:t>
          </a:r>
        </a:p>
      </dgm:t>
    </dgm:pt>
    <dgm:pt modelId="{A4CFBF5B-F748-464F-955C-6232CAED757B}" type="parTrans" cxnId="{F4682F46-0594-4440-AD77-3C2D9C8B9138}">
      <dgm:prSet/>
      <dgm:spPr/>
      <dgm:t>
        <a:bodyPr/>
        <a:lstStyle/>
        <a:p>
          <a:endParaRPr lang="en-US"/>
        </a:p>
      </dgm:t>
    </dgm:pt>
    <dgm:pt modelId="{C4AD73BD-1B3D-47EE-B97A-F17285E5D99D}" type="sibTrans" cxnId="{F4682F46-0594-4440-AD77-3C2D9C8B9138}">
      <dgm:prSet/>
      <dgm:spPr/>
      <dgm:t>
        <a:bodyPr/>
        <a:lstStyle/>
        <a:p>
          <a:endParaRPr lang="en-US"/>
        </a:p>
      </dgm:t>
    </dgm:pt>
    <dgm:pt modelId="{460E72D1-6E58-442C-9F60-C3622FF00363}">
      <dgm:prSet phldrT="[Text]" custT="1"/>
      <dgm:spPr/>
      <dgm:t>
        <a:bodyPr/>
        <a:lstStyle/>
        <a:p>
          <a:r>
            <a:rPr lang="en-US" sz="1400" dirty="0"/>
            <a:t>Schedule Routine audits and rounding </a:t>
          </a:r>
        </a:p>
      </dgm:t>
    </dgm:pt>
    <dgm:pt modelId="{316A60E3-586A-4C81-88FF-49918557DD97}" type="parTrans" cxnId="{CED614CC-8D94-4E42-AAC9-379CA3E21292}">
      <dgm:prSet/>
      <dgm:spPr/>
      <dgm:t>
        <a:bodyPr/>
        <a:lstStyle/>
        <a:p>
          <a:endParaRPr lang="en-US"/>
        </a:p>
      </dgm:t>
    </dgm:pt>
    <dgm:pt modelId="{729FB902-13A7-4F99-9DB3-0EFAAFBD256E}" type="sibTrans" cxnId="{CED614CC-8D94-4E42-AAC9-379CA3E21292}">
      <dgm:prSet/>
      <dgm:spPr/>
      <dgm:t>
        <a:bodyPr/>
        <a:lstStyle/>
        <a:p>
          <a:endParaRPr lang="en-US"/>
        </a:p>
      </dgm:t>
    </dgm:pt>
    <dgm:pt modelId="{5996ADFE-871F-4374-AC31-DC4CBD1A8E85}">
      <dgm:prSet phldrT="[Text]" custT="1"/>
      <dgm:spPr/>
      <dgm:t>
        <a:bodyPr/>
        <a:lstStyle/>
        <a:p>
          <a:r>
            <a:rPr lang="en-US" sz="1400" dirty="0"/>
            <a:t>Act on Audit Results</a:t>
          </a:r>
        </a:p>
      </dgm:t>
    </dgm:pt>
    <dgm:pt modelId="{1B73C6B2-222F-4BEE-8F6C-AE353D0FFC25}" type="parTrans" cxnId="{7B8EC6EC-730D-4088-B6F9-D383CE409DAF}">
      <dgm:prSet/>
      <dgm:spPr/>
      <dgm:t>
        <a:bodyPr/>
        <a:lstStyle/>
        <a:p>
          <a:endParaRPr lang="en-US"/>
        </a:p>
      </dgm:t>
    </dgm:pt>
    <dgm:pt modelId="{52FFA2C8-FA59-4D20-BD63-8E6951FDB47C}" type="sibTrans" cxnId="{7B8EC6EC-730D-4088-B6F9-D383CE409DAF}">
      <dgm:prSet/>
      <dgm:spPr/>
      <dgm:t>
        <a:bodyPr/>
        <a:lstStyle/>
        <a:p>
          <a:endParaRPr lang="en-US"/>
        </a:p>
      </dgm:t>
    </dgm:pt>
    <dgm:pt modelId="{66496207-BD46-45BB-9774-0A74B31E3B19}">
      <dgm:prSet phldrT="[Text]" custT="1"/>
      <dgm:spPr/>
      <dgm:t>
        <a:bodyPr/>
        <a:lstStyle/>
        <a:p>
          <a:r>
            <a:rPr lang="en-US" sz="1400" dirty="0"/>
            <a:t>Deploy improvement efforts and or </a:t>
          </a:r>
          <a:r>
            <a:rPr lang="en-US" sz="1400"/>
            <a:t>continue audits</a:t>
          </a:r>
          <a:endParaRPr lang="en-US" sz="1400" dirty="0"/>
        </a:p>
      </dgm:t>
    </dgm:pt>
    <dgm:pt modelId="{57D95443-23BF-432D-9108-9D6667AF2B04}" type="parTrans" cxnId="{898C0542-84E6-4E3F-9A67-E26F28935E18}">
      <dgm:prSet/>
      <dgm:spPr/>
      <dgm:t>
        <a:bodyPr/>
        <a:lstStyle/>
        <a:p>
          <a:endParaRPr lang="en-US"/>
        </a:p>
      </dgm:t>
    </dgm:pt>
    <dgm:pt modelId="{8D25479B-4E36-4A56-BD8B-AF47766671EC}" type="sibTrans" cxnId="{898C0542-84E6-4E3F-9A67-E26F28935E18}">
      <dgm:prSet/>
      <dgm:spPr/>
      <dgm:t>
        <a:bodyPr/>
        <a:lstStyle/>
        <a:p>
          <a:endParaRPr lang="en-US"/>
        </a:p>
      </dgm:t>
    </dgm:pt>
    <dgm:pt modelId="{7661AF14-2462-4923-8520-107F06669D64}">
      <dgm:prSet custT="1"/>
      <dgm:spPr/>
      <dgm:t>
        <a:bodyPr/>
        <a:lstStyle/>
        <a:p>
          <a:r>
            <a:rPr lang="en-US" sz="1400" dirty="0"/>
            <a:t>Implement Interventions  (</a:t>
          </a:r>
          <a:r>
            <a:rPr lang="en-US" sz="1400" dirty="0" err="1"/>
            <a:t>ie</a:t>
          </a:r>
          <a:r>
            <a:rPr lang="en-US" sz="1400" dirty="0"/>
            <a:t> labs, </a:t>
          </a:r>
          <a:r>
            <a:rPr lang="en-US" sz="1400" dirty="0" err="1"/>
            <a:t>wgts</a:t>
          </a:r>
          <a:r>
            <a:rPr lang="en-US" sz="1400" dirty="0"/>
            <a:t>,  I &amp;R)</a:t>
          </a:r>
        </a:p>
      </dgm:t>
    </dgm:pt>
    <dgm:pt modelId="{8EFA05D7-26B0-4A99-BA7D-848B552C5E3B}" type="parTrans" cxnId="{5E6ABC24-0318-4566-A44D-80AB0BEC5006}">
      <dgm:prSet/>
      <dgm:spPr/>
      <dgm:t>
        <a:bodyPr/>
        <a:lstStyle/>
        <a:p>
          <a:endParaRPr lang="en-US"/>
        </a:p>
      </dgm:t>
    </dgm:pt>
    <dgm:pt modelId="{3D4DE446-27F1-40CD-B84D-67BDEA3040B8}" type="sibTrans" cxnId="{5E6ABC24-0318-4566-A44D-80AB0BEC5006}">
      <dgm:prSet/>
      <dgm:spPr/>
      <dgm:t>
        <a:bodyPr/>
        <a:lstStyle/>
        <a:p>
          <a:endParaRPr lang="en-US"/>
        </a:p>
      </dgm:t>
    </dgm:pt>
    <dgm:pt modelId="{5BC47A31-418C-40A7-8FD5-31A711BF7B7A}" type="pres">
      <dgm:prSet presAssocID="{0A42A332-3E74-4A67-A0C9-B7FFC051CB80}" presName="Name0" presStyleCnt="0">
        <dgm:presLayoutVars>
          <dgm:dir/>
          <dgm:resizeHandles val="exact"/>
        </dgm:presLayoutVars>
      </dgm:prSet>
      <dgm:spPr/>
    </dgm:pt>
    <dgm:pt modelId="{1D044F7E-80A5-41E3-BB79-C28E27475EBF}" type="pres">
      <dgm:prSet presAssocID="{01FED019-75DC-4E87-B746-4A66C9B35F0E}" presName="node" presStyleLbl="node1" presStyleIdx="0" presStyleCnt="8">
        <dgm:presLayoutVars>
          <dgm:bulletEnabled val="1"/>
        </dgm:presLayoutVars>
      </dgm:prSet>
      <dgm:spPr/>
    </dgm:pt>
    <dgm:pt modelId="{F99DC5CA-6742-4208-8EC4-18712B9B2416}" type="pres">
      <dgm:prSet presAssocID="{C9971196-4D2D-4A77-9BE4-6635DFF31095}" presName="sibTrans" presStyleLbl="sibTrans1D1" presStyleIdx="0" presStyleCnt="7"/>
      <dgm:spPr/>
    </dgm:pt>
    <dgm:pt modelId="{33A07EF8-73CA-405A-97E4-D51D02613830}" type="pres">
      <dgm:prSet presAssocID="{C9971196-4D2D-4A77-9BE4-6635DFF31095}" presName="connectorText" presStyleLbl="sibTrans1D1" presStyleIdx="0" presStyleCnt="7"/>
      <dgm:spPr/>
    </dgm:pt>
    <dgm:pt modelId="{CEF13AD2-EAD6-4C23-9B29-395DDEADA3ED}" type="pres">
      <dgm:prSet presAssocID="{602A63A6-0156-4F7B-9071-94A863682DC2}" presName="node" presStyleLbl="node1" presStyleIdx="1" presStyleCnt="8">
        <dgm:presLayoutVars>
          <dgm:bulletEnabled val="1"/>
        </dgm:presLayoutVars>
      </dgm:prSet>
      <dgm:spPr/>
    </dgm:pt>
    <dgm:pt modelId="{86609EAC-8119-4B08-968C-8DFE79C320FA}" type="pres">
      <dgm:prSet presAssocID="{3732F79D-3EEE-4EFA-96D3-029447C0BC85}" presName="sibTrans" presStyleLbl="sibTrans1D1" presStyleIdx="1" presStyleCnt="7"/>
      <dgm:spPr/>
    </dgm:pt>
    <dgm:pt modelId="{CA1E5CD8-6036-4BAD-8679-CFC83E80F028}" type="pres">
      <dgm:prSet presAssocID="{3732F79D-3EEE-4EFA-96D3-029447C0BC85}" presName="connectorText" presStyleLbl="sibTrans1D1" presStyleIdx="1" presStyleCnt="7"/>
      <dgm:spPr/>
    </dgm:pt>
    <dgm:pt modelId="{E06E7154-737C-407F-A88D-D9F263BD2E45}" type="pres">
      <dgm:prSet presAssocID="{7792A535-E0D5-43FB-873F-A282ABA5929F}" presName="node" presStyleLbl="node1" presStyleIdx="2" presStyleCnt="8">
        <dgm:presLayoutVars>
          <dgm:bulletEnabled val="1"/>
        </dgm:presLayoutVars>
      </dgm:prSet>
      <dgm:spPr/>
    </dgm:pt>
    <dgm:pt modelId="{73157605-B496-4690-B62D-412ED2D5CE10}" type="pres">
      <dgm:prSet presAssocID="{C55D79D9-9D0C-4A76-9988-76FB1ACC783A}" presName="sibTrans" presStyleLbl="sibTrans1D1" presStyleIdx="2" presStyleCnt="7"/>
      <dgm:spPr/>
    </dgm:pt>
    <dgm:pt modelId="{C0E348E6-7799-43EE-B650-E659D44E45B2}" type="pres">
      <dgm:prSet presAssocID="{C55D79D9-9D0C-4A76-9988-76FB1ACC783A}" presName="connectorText" presStyleLbl="sibTrans1D1" presStyleIdx="2" presStyleCnt="7"/>
      <dgm:spPr/>
    </dgm:pt>
    <dgm:pt modelId="{AA1C8E5C-4D5E-4845-8184-65D00FA75573}" type="pres">
      <dgm:prSet presAssocID="{7661AF14-2462-4923-8520-107F06669D64}" presName="node" presStyleLbl="node1" presStyleIdx="3" presStyleCnt="8">
        <dgm:presLayoutVars>
          <dgm:bulletEnabled val="1"/>
        </dgm:presLayoutVars>
      </dgm:prSet>
      <dgm:spPr/>
    </dgm:pt>
    <dgm:pt modelId="{C21F4790-DC2D-4111-B53B-EB74E8741961}" type="pres">
      <dgm:prSet presAssocID="{3D4DE446-27F1-40CD-B84D-67BDEA3040B8}" presName="sibTrans" presStyleLbl="sibTrans1D1" presStyleIdx="3" presStyleCnt="7"/>
      <dgm:spPr/>
    </dgm:pt>
    <dgm:pt modelId="{CED1C526-B3E3-467D-A9EE-333FD22C1895}" type="pres">
      <dgm:prSet presAssocID="{3D4DE446-27F1-40CD-B84D-67BDEA3040B8}" presName="connectorText" presStyleLbl="sibTrans1D1" presStyleIdx="3" presStyleCnt="7"/>
      <dgm:spPr/>
    </dgm:pt>
    <dgm:pt modelId="{6DB4BF5E-4762-4A9A-867C-CA26A3D58156}" type="pres">
      <dgm:prSet presAssocID="{09C5FFBE-6511-43AB-B63E-B3B3B94AF901}" presName="node" presStyleLbl="node1" presStyleIdx="4" presStyleCnt="8">
        <dgm:presLayoutVars>
          <dgm:bulletEnabled val="1"/>
        </dgm:presLayoutVars>
      </dgm:prSet>
      <dgm:spPr/>
    </dgm:pt>
    <dgm:pt modelId="{EB6923BC-8256-4E82-ADBF-832398C7C16B}" type="pres">
      <dgm:prSet presAssocID="{C4AD73BD-1B3D-47EE-B97A-F17285E5D99D}" presName="sibTrans" presStyleLbl="sibTrans1D1" presStyleIdx="4" presStyleCnt="7"/>
      <dgm:spPr/>
    </dgm:pt>
    <dgm:pt modelId="{E6C4824D-EC71-479B-8454-83CDFB686957}" type="pres">
      <dgm:prSet presAssocID="{C4AD73BD-1B3D-47EE-B97A-F17285E5D99D}" presName="connectorText" presStyleLbl="sibTrans1D1" presStyleIdx="4" presStyleCnt="7"/>
      <dgm:spPr/>
    </dgm:pt>
    <dgm:pt modelId="{8651B9CC-0922-4CE6-AC79-53F786AAA39C}" type="pres">
      <dgm:prSet presAssocID="{460E72D1-6E58-442C-9F60-C3622FF00363}" presName="node" presStyleLbl="node1" presStyleIdx="5" presStyleCnt="8">
        <dgm:presLayoutVars>
          <dgm:bulletEnabled val="1"/>
        </dgm:presLayoutVars>
      </dgm:prSet>
      <dgm:spPr/>
    </dgm:pt>
    <dgm:pt modelId="{9D46A02E-AFC2-4F5F-B326-A3B4069B889E}" type="pres">
      <dgm:prSet presAssocID="{729FB902-13A7-4F99-9DB3-0EFAAFBD256E}" presName="sibTrans" presStyleLbl="sibTrans1D1" presStyleIdx="5" presStyleCnt="7"/>
      <dgm:spPr/>
    </dgm:pt>
    <dgm:pt modelId="{83D9EF85-AAEA-4DCC-A4CD-19F0D4A2D47E}" type="pres">
      <dgm:prSet presAssocID="{729FB902-13A7-4F99-9DB3-0EFAAFBD256E}" presName="connectorText" presStyleLbl="sibTrans1D1" presStyleIdx="5" presStyleCnt="7"/>
      <dgm:spPr/>
    </dgm:pt>
    <dgm:pt modelId="{E1B16A99-67FD-4740-B39A-708463AD65EB}" type="pres">
      <dgm:prSet presAssocID="{5996ADFE-871F-4374-AC31-DC4CBD1A8E85}" presName="node" presStyleLbl="node1" presStyleIdx="6" presStyleCnt="8">
        <dgm:presLayoutVars>
          <dgm:bulletEnabled val="1"/>
        </dgm:presLayoutVars>
      </dgm:prSet>
      <dgm:spPr/>
    </dgm:pt>
    <dgm:pt modelId="{6018ED3D-555A-41DA-BEF7-50D97F5EC256}" type="pres">
      <dgm:prSet presAssocID="{52FFA2C8-FA59-4D20-BD63-8E6951FDB47C}" presName="sibTrans" presStyleLbl="sibTrans1D1" presStyleIdx="6" presStyleCnt="7"/>
      <dgm:spPr/>
    </dgm:pt>
    <dgm:pt modelId="{C6649897-BB08-44A6-A7CA-606B1E36A587}" type="pres">
      <dgm:prSet presAssocID="{52FFA2C8-FA59-4D20-BD63-8E6951FDB47C}" presName="connectorText" presStyleLbl="sibTrans1D1" presStyleIdx="6" presStyleCnt="7"/>
      <dgm:spPr/>
    </dgm:pt>
    <dgm:pt modelId="{A4141098-107B-4A13-84DB-6FF72AC03C7A}" type="pres">
      <dgm:prSet presAssocID="{66496207-BD46-45BB-9774-0A74B31E3B19}" presName="node" presStyleLbl="node1" presStyleIdx="7" presStyleCnt="8">
        <dgm:presLayoutVars>
          <dgm:bulletEnabled val="1"/>
        </dgm:presLayoutVars>
      </dgm:prSet>
      <dgm:spPr/>
    </dgm:pt>
  </dgm:ptLst>
  <dgm:cxnLst>
    <dgm:cxn modelId="{1FE0A605-3FA6-42F5-A9AB-1B62E96C5A81}" type="presOf" srcId="{0A42A332-3E74-4A67-A0C9-B7FFC051CB80}" destId="{5BC47A31-418C-40A7-8FD5-31A711BF7B7A}" srcOrd="0" destOrd="0" presId="urn:microsoft.com/office/officeart/2016/7/layout/RepeatingBendingProcessNew"/>
    <dgm:cxn modelId="{AC35EF0C-19E6-43BB-90C6-D7094F0D2587}" type="presOf" srcId="{602A63A6-0156-4F7B-9071-94A863682DC2}" destId="{CEF13AD2-EAD6-4C23-9B29-395DDEADA3ED}" srcOrd="0" destOrd="0" presId="urn:microsoft.com/office/officeart/2016/7/layout/RepeatingBendingProcessNew"/>
    <dgm:cxn modelId="{2A690C14-992B-4655-B555-3CFD499136CD}" type="presOf" srcId="{C9971196-4D2D-4A77-9BE4-6635DFF31095}" destId="{F99DC5CA-6742-4208-8EC4-18712B9B2416}" srcOrd="0" destOrd="0" presId="urn:microsoft.com/office/officeart/2016/7/layout/RepeatingBendingProcessNew"/>
    <dgm:cxn modelId="{1F232E20-BB7D-4FEA-926D-4656649FE1DE}" type="presOf" srcId="{C4AD73BD-1B3D-47EE-B97A-F17285E5D99D}" destId="{E6C4824D-EC71-479B-8454-83CDFB686957}" srcOrd="1" destOrd="0" presId="urn:microsoft.com/office/officeart/2016/7/layout/RepeatingBendingProcessNew"/>
    <dgm:cxn modelId="{430ECB21-BD43-4283-A3D5-E2D3686402A5}" srcId="{0A42A332-3E74-4A67-A0C9-B7FFC051CB80}" destId="{602A63A6-0156-4F7B-9071-94A863682DC2}" srcOrd="1" destOrd="0" parTransId="{832A0DD7-C2DA-42F9-B2FB-9A0024108F74}" sibTransId="{3732F79D-3EEE-4EFA-96D3-029447C0BC85}"/>
    <dgm:cxn modelId="{5E6ABC24-0318-4566-A44D-80AB0BEC5006}" srcId="{0A42A332-3E74-4A67-A0C9-B7FFC051CB80}" destId="{7661AF14-2462-4923-8520-107F06669D64}" srcOrd="3" destOrd="0" parTransId="{8EFA05D7-26B0-4A99-BA7D-848B552C5E3B}" sibTransId="{3D4DE446-27F1-40CD-B84D-67BDEA3040B8}"/>
    <dgm:cxn modelId="{2D4A982C-688F-4182-B58C-EB6A957B0352}" type="presOf" srcId="{729FB902-13A7-4F99-9DB3-0EFAAFBD256E}" destId="{9D46A02E-AFC2-4F5F-B326-A3B4069B889E}" srcOrd="0" destOrd="0" presId="urn:microsoft.com/office/officeart/2016/7/layout/RepeatingBendingProcessNew"/>
    <dgm:cxn modelId="{B807942D-D7F3-475A-97BD-D41304D994BD}" type="presOf" srcId="{66496207-BD46-45BB-9774-0A74B31E3B19}" destId="{A4141098-107B-4A13-84DB-6FF72AC03C7A}" srcOrd="0" destOrd="0" presId="urn:microsoft.com/office/officeart/2016/7/layout/RepeatingBendingProcessNew"/>
    <dgm:cxn modelId="{898C0542-84E6-4E3F-9A67-E26F28935E18}" srcId="{0A42A332-3E74-4A67-A0C9-B7FFC051CB80}" destId="{66496207-BD46-45BB-9774-0A74B31E3B19}" srcOrd="7" destOrd="0" parTransId="{57D95443-23BF-432D-9108-9D6667AF2B04}" sibTransId="{8D25479B-4E36-4A56-BD8B-AF47766671EC}"/>
    <dgm:cxn modelId="{14694064-8F0C-492F-B258-2C53483EEEDF}" type="presOf" srcId="{3D4DE446-27F1-40CD-B84D-67BDEA3040B8}" destId="{C21F4790-DC2D-4111-B53B-EB74E8741961}" srcOrd="0" destOrd="0" presId="urn:microsoft.com/office/officeart/2016/7/layout/RepeatingBendingProcessNew"/>
    <dgm:cxn modelId="{43689645-55EE-4638-A83E-6B4542717A4C}" type="presOf" srcId="{7792A535-E0D5-43FB-873F-A282ABA5929F}" destId="{E06E7154-737C-407F-A88D-D9F263BD2E45}" srcOrd="0" destOrd="0" presId="urn:microsoft.com/office/officeart/2016/7/layout/RepeatingBendingProcessNew"/>
    <dgm:cxn modelId="{F4682F46-0594-4440-AD77-3C2D9C8B9138}" srcId="{0A42A332-3E74-4A67-A0C9-B7FFC051CB80}" destId="{09C5FFBE-6511-43AB-B63E-B3B3B94AF901}" srcOrd="4" destOrd="0" parTransId="{A4CFBF5B-F748-464F-955C-6232CAED757B}" sibTransId="{C4AD73BD-1B3D-47EE-B97A-F17285E5D99D}"/>
    <dgm:cxn modelId="{A60C874B-0965-4077-9571-C81F4EF03B67}" srcId="{0A42A332-3E74-4A67-A0C9-B7FFC051CB80}" destId="{7792A535-E0D5-43FB-873F-A282ABA5929F}" srcOrd="2" destOrd="0" parTransId="{E46CB2D8-AACA-4001-AB34-377A53B18C94}" sibTransId="{C55D79D9-9D0C-4A76-9988-76FB1ACC783A}"/>
    <dgm:cxn modelId="{2896B672-DB37-45EE-9842-899E242DE3E0}" type="presOf" srcId="{3732F79D-3EEE-4EFA-96D3-029447C0BC85}" destId="{86609EAC-8119-4B08-968C-8DFE79C320FA}" srcOrd="0" destOrd="0" presId="urn:microsoft.com/office/officeart/2016/7/layout/RepeatingBendingProcessNew"/>
    <dgm:cxn modelId="{53C96576-D523-47BB-9C08-1308C4398E39}" srcId="{0A42A332-3E74-4A67-A0C9-B7FFC051CB80}" destId="{01FED019-75DC-4E87-B746-4A66C9B35F0E}" srcOrd="0" destOrd="0" parTransId="{DD9C5FC1-5032-4FEA-A240-5FEB455FB4CB}" sibTransId="{C9971196-4D2D-4A77-9BE4-6635DFF31095}"/>
    <dgm:cxn modelId="{A2B16C59-5ADF-451C-8248-621FCC63C3AD}" type="presOf" srcId="{C55D79D9-9D0C-4A76-9988-76FB1ACC783A}" destId="{73157605-B496-4690-B62D-412ED2D5CE10}" srcOrd="0" destOrd="0" presId="urn:microsoft.com/office/officeart/2016/7/layout/RepeatingBendingProcessNew"/>
    <dgm:cxn modelId="{5B28277C-DD30-4BAF-8D71-FAD8B74C751C}" type="presOf" srcId="{3D4DE446-27F1-40CD-B84D-67BDEA3040B8}" destId="{CED1C526-B3E3-467D-A9EE-333FD22C1895}" srcOrd="1" destOrd="0" presId="urn:microsoft.com/office/officeart/2016/7/layout/RepeatingBendingProcessNew"/>
    <dgm:cxn modelId="{660D4589-DB92-4BCF-843B-FA9B35E8BB59}" type="presOf" srcId="{C9971196-4D2D-4A77-9BE4-6635DFF31095}" destId="{33A07EF8-73CA-405A-97E4-D51D02613830}" srcOrd="1" destOrd="0" presId="urn:microsoft.com/office/officeart/2016/7/layout/RepeatingBendingProcessNew"/>
    <dgm:cxn modelId="{976B9F8B-309F-4CBC-8C5E-B919B8EF2D01}" type="presOf" srcId="{09C5FFBE-6511-43AB-B63E-B3B3B94AF901}" destId="{6DB4BF5E-4762-4A9A-867C-CA26A3D58156}" srcOrd="0" destOrd="0" presId="urn:microsoft.com/office/officeart/2016/7/layout/RepeatingBendingProcessNew"/>
    <dgm:cxn modelId="{F113E294-AD2F-4979-B1E3-50FDFA823A1C}" type="presOf" srcId="{460E72D1-6E58-442C-9F60-C3622FF00363}" destId="{8651B9CC-0922-4CE6-AC79-53F786AAA39C}" srcOrd="0" destOrd="0" presId="urn:microsoft.com/office/officeart/2016/7/layout/RepeatingBendingProcessNew"/>
    <dgm:cxn modelId="{2424B296-ABF5-44FD-B2F9-A4726342A4C4}" type="presOf" srcId="{3732F79D-3EEE-4EFA-96D3-029447C0BC85}" destId="{CA1E5CD8-6036-4BAD-8679-CFC83E80F028}" srcOrd="1" destOrd="0" presId="urn:microsoft.com/office/officeart/2016/7/layout/RepeatingBendingProcessNew"/>
    <dgm:cxn modelId="{887D7198-6DA0-4437-BED3-B30966B0188B}" type="presOf" srcId="{7661AF14-2462-4923-8520-107F06669D64}" destId="{AA1C8E5C-4D5E-4845-8184-65D00FA75573}" srcOrd="0" destOrd="0" presId="urn:microsoft.com/office/officeart/2016/7/layout/RepeatingBendingProcessNew"/>
    <dgm:cxn modelId="{626E0A9A-B662-4DAE-90B2-65044B8BC538}" type="presOf" srcId="{729FB902-13A7-4F99-9DB3-0EFAAFBD256E}" destId="{83D9EF85-AAEA-4DCC-A4CD-19F0D4A2D47E}" srcOrd="1" destOrd="0" presId="urn:microsoft.com/office/officeart/2016/7/layout/RepeatingBendingProcessNew"/>
    <dgm:cxn modelId="{D1A47FA2-5C82-489E-A921-4FB21B6D1FBA}" type="presOf" srcId="{01FED019-75DC-4E87-B746-4A66C9B35F0E}" destId="{1D044F7E-80A5-41E3-BB79-C28E27475EBF}" srcOrd="0" destOrd="0" presId="urn:microsoft.com/office/officeart/2016/7/layout/RepeatingBendingProcessNew"/>
    <dgm:cxn modelId="{A7D665C8-A0EE-4702-8568-D14EB88661CB}" type="presOf" srcId="{C4AD73BD-1B3D-47EE-B97A-F17285E5D99D}" destId="{EB6923BC-8256-4E82-ADBF-832398C7C16B}" srcOrd="0" destOrd="0" presId="urn:microsoft.com/office/officeart/2016/7/layout/RepeatingBendingProcessNew"/>
    <dgm:cxn modelId="{3F7F2DC9-5CA8-4525-B600-78C706C8ABBB}" type="presOf" srcId="{52FFA2C8-FA59-4D20-BD63-8E6951FDB47C}" destId="{C6649897-BB08-44A6-A7CA-606B1E36A587}" srcOrd="1" destOrd="0" presId="urn:microsoft.com/office/officeart/2016/7/layout/RepeatingBendingProcessNew"/>
    <dgm:cxn modelId="{CED614CC-8D94-4E42-AAC9-379CA3E21292}" srcId="{0A42A332-3E74-4A67-A0C9-B7FFC051CB80}" destId="{460E72D1-6E58-442C-9F60-C3622FF00363}" srcOrd="5" destOrd="0" parTransId="{316A60E3-586A-4C81-88FF-49918557DD97}" sibTransId="{729FB902-13A7-4F99-9DB3-0EFAAFBD256E}"/>
    <dgm:cxn modelId="{C8050ADB-40D9-47D6-A0D5-8566C30BBC0B}" type="presOf" srcId="{52FFA2C8-FA59-4D20-BD63-8E6951FDB47C}" destId="{6018ED3D-555A-41DA-BEF7-50D97F5EC256}" srcOrd="0" destOrd="0" presId="urn:microsoft.com/office/officeart/2016/7/layout/RepeatingBendingProcessNew"/>
    <dgm:cxn modelId="{D7DB3AEA-6DEB-473E-90FA-1941D3819347}" type="presOf" srcId="{C55D79D9-9D0C-4A76-9988-76FB1ACC783A}" destId="{C0E348E6-7799-43EE-B650-E659D44E45B2}" srcOrd="1" destOrd="0" presId="urn:microsoft.com/office/officeart/2016/7/layout/RepeatingBendingProcessNew"/>
    <dgm:cxn modelId="{3CCB4DEA-F6F3-4ADB-A259-BCB86B186976}" type="presOf" srcId="{5996ADFE-871F-4374-AC31-DC4CBD1A8E85}" destId="{E1B16A99-67FD-4740-B39A-708463AD65EB}" srcOrd="0" destOrd="0" presId="urn:microsoft.com/office/officeart/2016/7/layout/RepeatingBendingProcessNew"/>
    <dgm:cxn modelId="{7B8EC6EC-730D-4088-B6F9-D383CE409DAF}" srcId="{0A42A332-3E74-4A67-A0C9-B7FFC051CB80}" destId="{5996ADFE-871F-4374-AC31-DC4CBD1A8E85}" srcOrd="6" destOrd="0" parTransId="{1B73C6B2-222F-4BEE-8F6C-AE353D0FFC25}" sibTransId="{52FFA2C8-FA59-4D20-BD63-8E6951FDB47C}"/>
    <dgm:cxn modelId="{0081C4EE-4169-4D71-9D56-E1529C447CE0}" type="presParOf" srcId="{5BC47A31-418C-40A7-8FD5-31A711BF7B7A}" destId="{1D044F7E-80A5-41E3-BB79-C28E27475EBF}" srcOrd="0" destOrd="0" presId="urn:microsoft.com/office/officeart/2016/7/layout/RepeatingBendingProcessNew"/>
    <dgm:cxn modelId="{9BB1D5EA-CB7E-433C-8234-A76C219148E6}" type="presParOf" srcId="{5BC47A31-418C-40A7-8FD5-31A711BF7B7A}" destId="{F99DC5CA-6742-4208-8EC4-18712B9B2416}" srcOrd="1" destOrd="0" presId="urn:microsoft.com/office/officeart/2016/7/layout/RepeatingBendingProcessNew"/>
    <dgm:cxn modelId="{0D87749A-66B1-4631-A085-610E543AA75E}" type="presParOf" srcId="{F99DC5CA-6742-4208-8EC4-18712B9B2416}" destId="{33A07EF8-73CA-405A-97E4-D51D02613830}" srcOrd="0" destOrd="0" presId="urn:microsoft.com/office/officeart/2016/7/layout/RepeatingBendingProcessNew"/>
    <dgm:cxn modelId="{88534CD9-A4F1-4D0A-B7A6-E4ED85FA3D43}" type="presParOf" srcId="{5BC47A31-418C-40A7-8FD5-31A711BF7B7A}" destId="{CEF13AD2-EAD6-4C23-9B29-395DDEADA3ED}" srcOrd="2" destOrd="0" presId="urn:microsoft.com/office/officeart/2016/7/layout/RepeatingBendingProcessNew"/>
    <dgm:cxn modelId="{F684D043-A662-4C6B-B8F7-6BBB18966466}" type="presParOf" srcId="{5BC47A31-418C-40A7-8FD5-31A711BF7B7A}" destId="{86609EAC-8119-4B08-968C-8DFE79C320FA}" srcOrd="3" destOrd="0" presId="urn:microsoft.com/office/officeart/2016/7/layout/RepeatingBendingProcessNew"/>
    <dgm:cxn modelId="{8F34E473-2119-45A4-A2E1-94F6BE2CF52C}" type="presParOf" srcId="{86609EAC-8119-4B08-968C-8DFE79C320FA}" destId="{CA1E5CD8-6036-4BAD-8679-CFC83E80F028}" srcOrd="0" destOrd="0" presId="urn:microsoft.com/office/officeart/2016/7/layout/RepeatingBendingProcessNew"/>
    <dgm:cxn modelId="{780A51AA-7595-4346-87CC-52776633964B}" type="presParOf" srcId="{5BC47A31-418C-40A7-8FD5-31A711BF7B7A}" destId="{E06E7154-737C-407F-A88D-D9F263BD2E45}" srcOrd="4" destOrd="0" presId="urn:microsoft.com/office/officeart/2016/7/layout/RepeatingBendingProcessNew"/>
    <dgm:cxn modelId="{75D5F861-611B-4164-B756-1AE25F196A4D}" type="presParOf" srcId="{5BC47A31-418C-40A7-8FD5-31A711BF7B7A}" destId="{73157605-B496-4690-B62D-412ED2D5CE10}" srcOrd="5" destOrd="0" presId="urn:microsoft.com/office/officeart/2016/7/layout/RepeatingBendingProcessNew"/>
    <dgm:cxn modelId="{5E85EB84-B498-404D-BCAF-5286FA06E6A0}" type="presParOf" srcId="{73157605-B496-4690-B62D-412ED2D5CE10}" destId="{C0E348E6-7799-43EE-B650-E659D44E45B2}" srcOrd="0" destOrd="0" presId="urn:microsoft.com/office/officeart/2016/7/layout/RepeatingBendingProcessNew"/>
    <dgm:cxn modelId="{A3854CC4-0897-4B1B-9714-616075DE0486}" type="presParOf" srcId="{5BC47A31-418C-40A7-8FD5-31A711BF7B7A}" destId="{AA1C8E5C-4D5E-4845-8184-65D00FA75573}" srcOrd="6" destOrd="0" presId="urn:microsoft.com/office/officeart/2016/7/layout/RepeatingBendingProcessNew"/>
    <dgm:cxn modelId="{9B2828DC-E0FF-4139-88D7-7E1C120762F6}" type="presParOf" srcId="{5BC47A31-418C-40A7-8FD5-31A711BF7B7A}" destId="{C21F4790-DC2D-4111-B53B-EB74E8741961}" srcOrd="7" destOrd="0" presId="urn:microsoft.com/office/officeart/2016/7/layout/RepeatingBendingProcessNew"/>
    <dgm:cxn modelId="{1471D10C-CEF0-447C-A619-9DA6C8AEC7BE}" type="presParOf" srcId="{C21F4790-DC2D-4111-B53B-EB74E8741961}" destId="{CED1C526-B3E3-467D-A9EE-333FD22C1895}" srcOrd="0" destOrd="0" presId="urn:microsoft.com/office/officeart/2016/7/layout/RepeatingBendingProcessNew"/>
    <dgm:cxn modelId="{8553A0E2-34E0-4E9B-918B-5243761A7907}" type="presParOf" srcId="{5BC47A31-418C-40A7-8FD5-31A711BF7B7A}" destId="{6DB4BF5E-4762-4A9A-867C-CA26A3D58156}" srcOrd="8" destOrd="0" presId="urn:microsoft.com/office/officeart/2016/7/layout/RepeatingBendingProcessNew"/>
    <dgm:cxn modelId="{DC9C24D4-680D-4E5A-ACC6-56F4EBDCBECF}" type="presParOf" srcId="{5BC47A31-418C-40A7-8FD5-31A711BF7B7A}" destId="{EB6923BC-8256-4E82-ADBF-832398C7C16B}" srcOrd="9" destOrd="0" presId="urn:microsoft.com/office/officeart/2016/7/layout/RepeatingBendingProcessNew"/>
    <dgm:cxn modelId="{5C04750D-D852-4DF9-97C0-29CBCA820EAB}" type="presParOf" srcId="{EB6923BC-8256-4E82-ADBF-832398C7C16B}" destId="{E6C4824D-EC71-479B-8454-83CDFB686957}" srcOrd="0" destOrd="0" presId="urn:microsoft.com/office/officeart/2016/7/layout/RepeatingBendingProcessNew"/>
    <dgm:cxn modelId="{37F970DA-37BB-446A-A853-95A6E59292BC}" type="presParOf" srcId="{5BC47A31-418C-40A7-8FD5-31A711BF7B7A}" destId="{8651B9CC-0922-4CE6-AC79-53F786AAA39C}" srcOrd="10" destOrd="0" presId="urn:microsoft.com/office/officeart/2016/7/layout/RepeatingBendingProcessNew"/>
    <dgm:cxn modelId="{F5730974-5A9F-4BA1-88C8-AAFB6E93DF03}" type="presParOf" srcId="{5BC47A31-418C-40A7-8FD5-31A711BF7B7A}" destId="{9D46A02E-AFC2-4F5F-B326-A3B4069B889E}" srcOrd="11" destOrd="0" presId="urn:microsoft.com/office/officeart/2016/7/layout/RepeatingBendingProcessNew"/>
    <dgm:cxn modelId="{D1C06776-A297-4BF4-9AA2-4EBF777EAE5C}" type="presParOf" srcId="{9D46A02E-AFC2-4F5F-B326-A3B4069B889E}" destId="{83D9EF85-AAEA-4DCC-A4CD-19F0D4A2D47E}" srcOrd="0" destOrd="0" presId="urn:microsoft.com/office/officeart/2016/7/layout/RepeatingBendingProcessNew"/>
    <dgm:cxn modelId="{F34607F3-EEBB-4F52-B54B-B4807973A34C}" type="presParOf" srcId="{5BC47A31-418C-40A7-8FD5-31A711BF7B7A}" destId="{E1B16A99-67FD-4740-B39A-708463AD65EB}" srcOrd="12" destOrd="0" presId="urn:microsoft.com/office/officeart/2016/7/layout/RepeatingBendingProcessNew"/>
    <dgm:cxn modelId="{01AAC86A-7954-4D19-8657-FFE98B9AB883}" type="presParOf" srcId="{5BC47A31-418C-40A7-8FD5-31A711BF7B7A}" destId="{6018ED3D-555A-41DA-BEF7-50D97F5EC256}" srcOrd="13" destOrd="0" presId="urn:microsoft.com/office/officeart/2016/7/layout/RepeatingBendingProcessNew"/>
    <dgm:cxn modelId="{32C4C3D3-D782-4E45-9FE4-D67CA754181B}" type="presParOf" srcId="{6018ED3D-555A-41DA-BEF7-50D97F5EC256}" destId="{C6649897-BB08-44A6-A7CA-606B1E36A587}" srcOrd="0" destOrd="0" presId="urn:microsoft.com/office/officeart/2016/7/layout/RepeatingBendingProcessNew"/>
    <dgm:cxn modelId="{53D7F989-2B66-4586-BC03-DE5B037025CB}" type="presParOf" srcId="{5BC47A31-418C-40A7-8FD5-31A711BF7B7A}" destId="{A4141098-107B-4A13-84DB-6FF72AC03C7A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18C21-DA71-4CBA-BAE7-16D3922EF4AC}">
      <dsp:nvSpPr>
        <dsp:cNvPr id="0" name=""/>
        <dsp:cNvSpPr/>
      </dsp:nvSpPr>
      <dsp:spPr>
        <a:xfrm rot="5400000">
          <a:off x="1551977" y="967216"/>
          <a:ext cx="1513499" cy="18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8E875-CA05-49E9-BBDF-CE9C99BCCBD5}">
      <dsp:nvSpPr>
        <dsp:cNvPr id="0" name=""/>
        <dsp:cNvSpPr/>
      </dsp:nvSpPr>
      <dsp:spPr>
        <a:xfrm>
          <a:off x="1900140" y="1296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How does the process begin?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does it begin with? </a:t>
          </a:r>
        </a:p>
      </dsp:txBody>
      <dsp:txXfrm>
        <a:off x="1935755" y="36911"/>
        <a:ext cx="1955440" cy="1144772"/>
      </dsp:txXfrm>
    </dsp:sp>
    <dsp:sp modelId="{B471756A-5604-4D82-8654-E4BC60C825F4}">
      <dsp:nvSpPr>
        <dsp:cNvPr id="0" name=""/>
        <dsp:cNvSpPr/>
      </dsp:nvSpPr>
      <dsp:spPr>
        <a:xfrm rot="5400000">
          <a:off x="1551977" y="2487219"/>
          <a:ext cx="1513499" cy="182400"/>
        </a:xfrm>
        <a:prstGeom prst="rect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E6969-7294-4AF5-97E8-0DC915489AD4}">
      <dsp:nvSpPr>
        <dsp:cNvPr id="0" name=""/>
        <dsp:cNvSpPr/>
      </dsp:nvSpPr>
      <dsp:spPr>
        <a:xfrm>
          <a:off x="1900140" y="1521299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165422"/>
            <a:satOff val="186"/>
            <a:lumOff val="4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is next?</a:t>
          </a:r>
        </a:p>
      </dsp:txBody>
      <dsp:txXfrm>
        <a:off x="1935755" y="1556914"/>
        <a:ext cx="1955440" cy="1144772"/>
      </dsp:txXfrm>
    </dsp:sp>
    <dsp:sp modelId="{3165E57C-E33C-4668-AFCF-CEA6E487BAA3}">
      <dsp:nvSpPr>
        <dsp:cNvPr id="0" name=""/>
        <dsp:cNvSpPr/>
      </dsp:nvSpPr>
      <dsp:spPr>
        <a:xfrm>
          <a:off x="2311978" y="3247221"/>
          <a:ext cx="2688968" cy="182400"/>
        </a:xfrm>
        <a:prstGeom prst="rect">
          <a:avLst/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8EE7B-0658-4A36-80C6-0D5AFE0A03D8}">
      <dsp:nvSpPr>
        <dsp:cNvPr id="0" name=""/>
        <dsp:cNvSpPr/>
      </dsp:nvSpPr>
      <dsp:spPr>
        <a:xfrm>
          <a:off x="1900140" y="3041302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</a:t>
          </a:r>
        </a:p>
      </dsp:txBody>
      <dsp:txXfrm>
        <a:off x="1935755" y="3076917"/>
        <a:ext cx="1955440" cy="1144772"/>
      </dsp:txXfrm>
    </dsp:sp>
    <dsp:sp modelId="{13CA39C8-CE39-44AE-A294-3FE6C961F16C}">
      <dsp:nvSpPr>
        <dsp:cNvPr id="0" name=""/>
        <dsp:cNvSpPr/>
      </dsp:nvSpPr>
      <dsp:spPr>
        <a:xfrm rot="16200000">
          <a:off x="4247449" y="2487219"/>
          <a:ext cx="1513499" cy="182400"/>
        </a:xfrm>
        <a:prstGeom prst="rect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8BAB2-345E-40DE-8CE5-4B9314463D64}">
      <dsp:nvSpPr>
        <dsp:cNvPr id="0" name=""/>
        <dsp:cNvSpPr/>
      </dsp:nvSpPr>
      <dsp:spPr>
        <a:xfrm>
          <a:off x="4595612" y="3041302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496265"/>
            <a:satOff val="559"/>
            <a:lumOff val="13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 </a:t>
          </a:r>
        </a:p>
      </dsp:txBody>
      <dsp:txXfrm>
        <a:off x="4631227" y="3076917"/>
        <a:ext cx="1955440" cy="1144772"/>
      </dsp:txXfrm>
    </dsp:sp>
    <dsp:sp modelId="{9C4A9BE5-B459-48DB-90DA-2CF55E019A40}">
      <dsp:nvSpPr>
        <dsp:cNvPr id="0" name=""/>
        <dsp:cNvSpPr/>
      </dsp:nvSpPr>
      <dsp:spPr>
        <a:xfrm rot="16200000">
          <a:off x="4247449" y="967216"/>
          <a:ext cx="1513499" cy="182400"/>
        </a:xfrm>
        <a:prstGeom prst="rect">
          <a:avLst/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6D8E0-AA1A-4DE3-A6F4-E8FBF2B8BAC9}">
      <dsp:nvSpPr>
        <dsp:cNvPr id="0" name=""/>
        <dsp:cNvSpPr/>
      </dsp:nvSpPr>
      <dsp:spPr>
        <a:xfrm>
          <a:off x="4595612" y="1521299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</a:t>
          </a:r>
        </a:p>
      </dsp:txBody>
      <dsp:txXfrm>
        <a:off x="4631227" y="1556914"/>
        <a:ext cx="1955440" cy="1144772"/>
      </dsp:txXfrm>
    </dsp:sp>
    <dsp:sp modelId="{662014BD-DCF9-4CE6-8F6E-C27C4948BAB5}">
      <dsp:nvSpPr>
        <dsp:cNvPr id="0" name=""/>
        <dsp:cNvSpPr/>
      </dsp:nvSpPr>
      <dsp:spPr>
        <a:xfrm>
          <a:off x="5007450" y="207215"/>
          <a:ext cx="2688968" cy="182400"/>
        </a:xfrm>
        <a:prstGeom prst="rect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5293F-57C8-49DD-B7D8-9D9715D1038A}">
      <dsp:nvSpPr>
        <dsp:cNvPr id="0" name=""/>
        <dsp:cNvSpPr/>
      </dsp:nvSpPr>
      <dsp:spPr>
        <a:xfrm>
          <a:off x="4595612" y="1296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827108"/>
            <a:satOff val="932"/>
            <a:lumOff val="22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 </a:t>
          </a:r>
        </a:p>
      </dsp:txBody>
      <dsp:txXfrm>
        <a:off x="4631227" y="36911"/>
        <a:ext cx="1955440" cy="1144772"/>
      </dsp:txXfrm>
    </dsp:sp>
    <dsp:sp modelId="{D033CFC7-11C0-4F54-B189-9ACA77549FF1}">
      <dsp:nvSpPr>
        <dsp:cNvPr id="0" name=""/>
        <dsp:cNvSpPr/>
      </dsp:nvSpPr>
      <dsp:spPr>
        <a:xfrm rot="5400000">
          <a:off x="6942921" y="967216"/>
          <a:ext cx="1513499" cy="182400"/>
        </a:xfrm>
        <a:prstGeom prst="rect">
          <a:avLst/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5315D-5312-4638-8026-86D3FE983D36}">
      <dsp:nvSpPr>
        <dsp:cNvPr id="0" name=""/>
        <dsp:cNvSpPr/>
      </dsp:nvSpPr>
      <dsp:spPr>
        <a:xfrm>
          <a:off x="7291084" y="1296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</a:t>
          </a:r>
        </a:p>
      </dsp:txBody>
      <dsp:txXfrm>
        <a:off x="7326699" y="36911"/>
        <a:ext cx="1955440" cy="1144772"/>
      </dsp:txXfrm>
    </dsp:sp>
    <dsp:sp modelId="{7432F109-C91D-47B6-9935-F72B5FA490E1}">
      <dsp:nvSpPr>
        <dsp:cNvPr id="0" name=""/>
        <dsp:cNvSpPr/>
      </dsp:nvSpPr>
      <dsp:spPr>
        <a:xfrm rot="5400000">
          <a:off x="6942921" y="2487219"/>
          <a:ext cx="1513499" cy="182400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591D1-E9C2-4E71-B934-8802A7BF8477}">
      <dsp:nvSpPr>
        <dsp:cNvPr id="0" name=""/>
        <dsp:cNvSpPr/>
      </dsp:nvSpPr>
      <dsp:spPr>
        <a:xfrm>
          <a:off x="7291084" y="1521299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1157951"/>
            <a:satOff val="1305"/>
            <a:lumOff val="30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And next?</a:t>
          </a:r>
        </a:p>
      </dsp:txBody>
      <dsp:txXfrm>
        <a:off x="7326699" y="1556914"/>
        <a:ext cx="1955440" cy="1144772"/>
      </dsp:txXfrm>
    </dsp:sp>
    <dsp:sp modelId="{ED46E5AE-2566-4B72-B322-1A9D2A5E4AAF}">
      <dsp:nvSpPr>
        <dsp:cNvPr id="0" name=""/>
        <dsp:cNvSpPr/>
      </dsp:nvSpPr>
      <dsp:spPr>
        <a:xfrm>
          <a:off x="7291084" y="3041302"/>
          <a:ext cx="2026670" cy="1216002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is the last step before transfer/discharge?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Who is involved? </a:t>
          </a:r>
        </a:p>
      </dsp:txBody>
      <dsp:txXfrm>
        <a:off x="7326699" y="3076917"/>
        <a:ext cx="1955440" cy="11447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DC5CA-6742-4208-8EC4-18712B9B2416}">
      <dsp:nvSpPr>
        <dsp:cNvPr id="0" name=""/>
        <dsp:cNvSpPr/>
      </dsp:nvSpPr>
      <dsp:spPr>
        <a:xfrm>
          <a:off x="2487538" y="565443"/>
          <a:ext cx="435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66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93716" y="608832"/>
        <a:ext cx="23313" cy="4662"/>
      </dsp:txXfrm>
    </dsp:sp>
    <dsp:sp modelId="{1D044F7E-80A5-41E3-BB79-C28E27475EBF}">
      <dsp:nvSpPr>
        <dsp:cNvPr id="0" name=""/>
        <dsp:cNvSpPr/>
      </dsp:nvSpPr>
      <dsp:spPr>
        <a:xfrm>
          <a:off x="462082" y="2986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Complete Readmission Risk Assessment in PCC</a:t>
          </a:r>
        </a:p>
      </dsp:txBody>
      <dsp:txXfrm>
        <a:off x="462082" y="2986"/>
        <a:ext cx="2027256" cy="1216353"/>
      </dsp:txXfrm>
    </dsp:sp>
    <dsp:sp modelId="{86609EAC-8119-4B08-968C-8DFE79C320FA}">
      <dsp:nvSpPr>
        <dsp:cNvPr id="0" name=""/>
        <dsp:cNvSpPr/>
      </dsp:nvSpPr>
      <dsp:spPr>
        <a:xfrm>
          <a:off x="4981063" y="565443"/>
          <a:ext cx="435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66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87241" y="608832"/>
        <a:ext cx="23313" cy="4662"/>
      </dsp:txXfrm>
    </dsp:sp>
    <dsp:sp modelId="{CEF13AD2-EAD6-4C23-9B29-395DDEADA3ED}">
      <dsp:nvSpPr>
        <dsp:cNvPr id="0" name=""/>
        <dsp:cNvSpPr/>
      </dsp:nvSpPr>
      <dsp:spPr>
        <a:xfrm>
          <a:off x="2955607" y="2986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Review intervention options based on risk</a:t>
          </a:r>
        </a:p>
      </dsp:txBody>
      <dsp:txXfrm>
        <a:off x="2955607" y="2986"/>
        <a:ext cx="2027256" cy="1216353"/>
      </dsp:txXfrm>
    </dsp:sp>
    <dsp:sp modelId="{73157605-B496-4690-B62D-412ED2D5CE10}">
      <dsp:nvSpPr>
        <dsp:cNvPr id="0" name=""/>
        <dsp:cNvSpPr/>
      </dsp:nvSpPr>
      <dsp:spPr>
        <a:xfrm>
          <a:off x="1475710" y="1217540"/>
          <a:ext cx="4987049" cy="435668"/>
        </a:xfrm>
        <a:custGeom>
          <a:avLst/>
          <a:gdLst/>
          <a:ahLst/>
          <a:cxnLst/>
          <a:rect l="0" t="0" r="0" b="0"/>
          <a:pathLst>
            <a:path>
              <a:moveTo>
                <a:pt x="4987049" y="0"/>
              </a:moveTo>
              <a:lnTo>
                <a:pt x="4987049" y="234934"/>
              </a:lnTo>
              <a:lnTo>
                <a:pt x="0" y="234934"/>
              </a:lnTo>
              <a:lnTo>
                <a:pt x="0" y="435668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4015" y="1433043"/>
        <a:ext cx="250439" cy="4662"/>
      </dsp:txXfrm>
    </dsp:sp>
    <dsp:sp modelId="{E06E7154-737C-407F-A88D-D9F263BD2E45}">
      <dsp:nvSpPr>
        <dsp:cNvPr id="0" name=""/>
        <dsp:cNvSpPr/>
      </dsp:nvSpPr>
      <dsp:spPr>
        <a:xfrm>
          <a:off x="5449132" y="2986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Select appropriate interventions for the resident </a:t>
          </a:r>
        </a:p>
      </dsp:txBody>
      <dsp:txXfrm>
        <a:off x="5449132" y="2986"/>
        <a:ext cx="2027256" cy="1216353"/>
      </dsp:txXfrm>
    </dsp:sp>
    <dsp:sp modelId="{C21F4790-DC2D-4111-B53B-EB74E8741961}">
      <dsp:nvSpPr>
        <dsp:cNvPr id="0" name=""/>
        <dsp:cNvSpPr/>
      </dsp:nvSpPr>
      <dsp:spPr>
        <a:xfrm>
          <a:off x="2487538" y="2248066"/>
          <a:ext cx="435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66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93716" y="2291454"/>
        <a:ext cx="23313" cy="4662"/>
      </dsp:txXfrm>
    </dsp:sp>
    <dsp:sp modelId="{AA1C8E5C-4D5E-4845-8184-65D00FA75573}">
      <dsp:nvSpPr>
        <dsp:cNvPr id="0" name=""/>
        <dsp:cNvSpPr/>
      </dsp:nvSpPr>
      <dsp:spPr>
        <a:xfrm>
          <a:off x="462082" y="1685609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Interventions  (</a:t>
          </a:r>
          <a:r>
            <a:rPr lang="en-US" sz="1400" kern="1200" dirty="0" err="1"/>
            <a:t>ie</a:t>
          </a:r>
          <a:r>
            <a:rPr lang="en-US" sz="1400" kern="1200" dirty="0"/>
            <a:t> labs, </a:t>
          </a:r>
          <a:r>
            <a:rPr lang="en-US" sz="1400" kern="1200" dirty="0" err="1"/>
            <a:t>wgts</a:t>
          </a:r>
          <a:r>
            <a:rPr lang="en-US" sz="1400" kern="1200" dirty="0"/>
            <a:t>,  I &amp;R)</a:t>
          </a:r>
        </a:p>
      </dsp:txBody>
      <dsp:txXfrm>
        <a:off x="462082" y="1685609"/>
        <a:ext cx="2027256" cy="1216353"/>
      </dsp:txXfrm>
    </dsp:sp>
    <dsp:sp modelId="{EB6923BC-8256-4E82-ADBF-832398C7C16B}">
      <dsp:nvSpPr>
        <dsp:cNvPr id="0" name=""/>
        <dsp:cNvSpPr/>
      </dsp:nvSpPr>
      <dsp:spPr>
        <a:xfrm>
          <a:off x="4981063" y="2248066"/>
          <a:ext cx="435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66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87241" y="2291454"/>
        <a:ext cx="23313" cy="4662"/>
      </dsp:txXfrm>
    </dsp:sp>
    <dsp:sp modelId="{6DB4BF5E-4762-4A9A-867C-CA26A3D58156}">
      <dsp:nvSpPr>
        <dsp:cNvPr id="0" name=""/>
        <dsp:cNvSpPr/>
      </dsp:nvSpPr>
      <dsp:spPr>
        <a:xfrm>
          <a:off x="2955607" y="1685609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Audit and Visual rounding confirming interventions in place</a:t>
          </a:r>
        </a:p>
      </dsp:txBody>
      <dsp:txXfrm>
        <a:off x="2955607" y="1685609"/>
        <a:ext cx="2027256" cy="1216353"/>
      </dsp:txXfrm>
    </dsp:sp>
    <dsp:sp modelId="{9D46A02E-AFC2-4F5F-B326-A3B4069B889E}">
      <dsp:nvSpPr>
        <dsp:cNvPr id="0" name=""/>
        <dsp:cNvSpPr/>
      </dsp:nvSpPr>
      <dsp:spPr>
        <a:xfrm>
          <a:off x="1475710" y="2900162"/>
          <a:ext cx="4987049" cy="435668"/>
        </a:xfrm>
        <a:custGeom>
          <a:avLst/>
          <a:gdLst/>
          <a:ahLst/>
          <a:cxnLst/>
          <a:rect l="0" t="0" r="0" b="0"/>
          <a:pathLst>
            <a:path>
              <a:moveTo>
                <a:pt x="4987049" y="0"/>
              </a:moveTo>
              <a:lnTo>
                <a:pt x="4987049" y="234934"/>
              </a:lnTo>
              <a:lnTo>
                <a:pt x="0" y="234934"/>
              </a:lnTo>
              <a:lnTo>
                <a:pt x="0" y="435668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44015" y="3115665"/>
        <a:ext cx="250439" cy="4662"/>
      </dsp:txXfrm>
    </dsp:sp>
    <dsp:sp modelId="{8651B9CC-0922-4CE6-AC79-53F786AAA39C}">
      <dsp:nvSpPr>
        <dsp:cNvPr id="0" name=""/>
        <dsp:cNvSpPr/>
      </dsp:nvSpPr>
      <dsp:spPr>
        <a:xfrm>
          <a:off x="5449132" y="1685609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Schedule Routine audits and rounding </a:t>
          </a:r>
        </a:p>
      </dsp:txBody>
      <dsp:txXfrm>
        <a:off x="5449132" y="1685609"/>
        <a:ext cx="2027256" cy="1216353"/>
      </dsp:txXfrm>
    </dsp:sp>
    <dsp:sp modelId="{6018ED3D-555A-41DA-BEF7-50D97F5EC256}">
      <dsp:nvSpPr>
        <dsp:cNvPr id="0" name=""/>
        <dsp:cNvSpPr/>
      </dsp:nvSpPr>
      <dsp:spPr>
        <a:xfrm>
          <a:off x="2487538" y="3930688"/>
          <a:ext cx="43566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668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93716" y="3974077"/>
        <a:ext cx="23313" cy="4662"/>
      </dsp:txXfrm>
    </dsp:sp>
    <dsp:sp modelId="{E1B16A99-67FD-4740-B39A-708463AD65EB}">
      <dsp:nvSpPr>
        <dsp:cNvPr id="0" name=""/>
        <dsp:cNvSpPr/>
      </dsp:nvSpPr>
      <dsp:spPr>
        <a:xfrm>
          <a:off x="462082" y="3368231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Act on Audit Results</a:t>
          </a:r>
        </a:p>
      </dsp:txBody>
      <dsp:txXfrm>
        <a:off x="462082" y="3368231"/>
        <a:ext cx="2027256" cy="1216353"/>
      </dsp:txXfrm>
    </dsp:sp>
    <dsp:sp modelId="{A4141098-107B-4A13-84DB-6FF72AC03C7A}">
      <dsp:nvSpPr>
        <dsp:cNvPr id="0" name=""/>
        <dsp:cNvSpPr/>
      </dsp:nvSpPr>
      <dsp:spPr>
        <a:xfrm>
          <a:off x="2955607" y="3368231"/>
          <a:ext cx="2027256" cy="1216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37" tIns="104272" rIns="99337" bIns="10427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Deploy improvement efforts and or </a:t>
          </a:r>
          <a:r>
            <a:rPr lang="en-US" sz="1400" kern="1200"/>
            <a:t>continue audits</a:t>
          </a:r>
          <a:endParaRPr lang="en-US" sz="1400" kern="1200" dirty="0"/>
        </a:p>
      </dsp:txBody>
      <dsp:txXfrm>
        <a:off x="2955607" y="3368231"/>
        <a:ext cx="2027256" cy="1216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62F9-8913-4D16-8A6B-0438445956D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A2115-243B-41E6-A45E-91BDB7DE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7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06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9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63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608340-53F4-AC8F-2D13-4170BDB33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7" t="61254" r="54327" b="23828"/>
          <a:stretch/>
        </p:blipFill>
        <p:spPr>
          <a:xfrm>
            <a:off x="10095528" y="210382"/>
            <a:ext cx="1987001" cy="91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8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80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0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4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7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0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5396E0-3AEA-4961-AFCC-6C93B700170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855744-F411-448D-AE4F-7E67A2E4D68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AE4C84F-7457-4662-AFA3-554A32B9C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5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F9B39E-8A25-4BC3-B3C0-ACD46B94E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88952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FA57EC-8A33-1059-4647-07007056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71088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Process Map Template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91CE2E-0B4F-41F3-95F2-0EB700368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5242273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 descr="This is an interactive process graphic that allows the user to add or remove steps of a specific process.">
            <a:extLst>
              <a:ext uri="{FF2B5EF4-FFF2-40B4-BE49-F238E27FC236}">
                <a16:creationId xmlns:a16="http://schemas.microsoft.com/office/drawing/2014/main" id="{5E49F0EA-FAFB-861B-2991-03BD4A13E3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124083"/>
              </p:ext>
            </p:extLst>
          </p:nvPr>
        </p:nvGraphicFramePr>
        <p:xfrm>
          <a:off x="485528" y="156928"/>
          <a:ext cx="11217896" cy="4258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851EE76-0616-C84F-30D3-371469DA8987}"/>
              </a:ext>
            </a:extLst>
          </p:cNvPr>
          <p:cNvSpPr txBox="1"/>
          <p:nvPr/>
        </p:nvSpPr>
        <p:spPr>
          <a:xfrm>
            <a:off x="1024128" y="5946210"/>
            <a:ext cx="4602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51826">
              <a:spcAft>
                <a:spcPts val="612"/>
              </a:spcAft>
            </a:pPr>
            <a:r>
              <a:rPr lang="en-US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Add or delete boxes as needed for all the steps you identify. 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4B30A2-54F6-933E-E488-6F4184A57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711" y="5089378"/>
            <a:ext cx="5114059" cy="109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46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A57EC-8A33-1059-4647-07007056D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/>
              <a:t>Example of a completed process map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49F0EA-FAFB-861B-2991-03BD4A13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507108"/>
              </p:ext>
            </p:extLst>
          </p:nvPr>
        </p:nvGraphicFramePr>
        <p:xfrm>
          <a:off x="1914928" y="2084832"/>
          <a:ext cx="7938471" cy="4587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738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641</TotalTime>
  <Words>124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Tw Cen MT Condensed</vt:lpstr>
      <vt:lpstr>Wingdings 3</vt:lpstr>
      <vt:lpstr>Integral</vt:lpstr>
      <vt:lpstr>Process Map Template</vt:lpstr>
      <vt:lpstr>Example of a completed process map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Process Map</dc:title>
  <dc:creator>Mary Alice Lavin</dc:creator>
  <cp:lastModifiedBy>Eric Carlson</cp:lastModifiedBy>
  <cp:revision>7</cp:revision>
  <dcterms:created xsi:type="dcterms:W3CDTF">2023-12-18T22:52:59Z</dcterms:created>
  <dcterms:modified xsi:type="dcterms:W3CDTF">2024-03-14T18:45:33Z</dcterms:modified>
</cp:coreProperties>
</file>