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2" r:id="rId1"/>
    <p:sldMasterId id="2147483744" r:id="rId2"/>
  </p:sldMasterIdLst>
  <p:notesMasterIdLst>
    <p:notesMasterId r:id="rId17"/>
  </p:notesMasterIdLst>
  <p:sldIdLst>
    <p:sldId id="259" r:id="rId3"/>
    <p:sldId id="268" r:id="rId4"/>
    <p:sldId id="574" r:id="rId5"/>
    <p:sldId id="558" r:id="rId6"/>
    <p:sldId id="562" r:id="rId7"/>
    <p:sldId id="555" r:id="rId8"/>
    <p:sldId id="553" r:id="rId9"/>
    <p:sldId id="569" r:id="rId10"/>
    <p:sldId id="568" r:id="rId11"/>
    <p:sldId id="554" r:id="rId12"/>
    <p:sldId id="577" r:id="rId13"/>
    <p:sldId id="578" r:id="rId14"/>
    <p:sldId id="567" r:id="rId15"/>
    <p:sldId id="575" r:id="rId16"/>
  </p:sldIdLst>
  <p:sldSz cx="9144000" cy="5143500" type="screen16x9"/>
  <p:notesSz cx="7315200" cy="9601200"/>
  <p:embeddedFontLst>
    <p:embeddedFont>
      <p:font typeface="Calibri" panose="020F0502020204030204" pitchFamily="34" charset="0"/>
      <p:regular r:id="rId18"/>
      <p:bold r:id="rId19"/>
      <p:italic r:id="rId20"/>
      <p:boldItalic r:id="rId21"/>
    </p:embeddedFont>
    <p:embeddedFont>
      <p:font typeface="Montserrat" panose="00000500000000000000" pitchFamily="2" charset="0"/>
      <p:regular r:id="rId22"/>
      <p:bold r:id="rId23"/>
      <p:italic r:id="rId24"/>
      <p:boldItalic r:id="rId25"/>
    </p:embeddedFont>
    <p:embeddedFont>
      <p:font typeface="Source Sans Pro" panose="020B0503030403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ll Griffin" initials="NG" lastIdx="1" clrIdx="0">
    <p:extLst>
      <p:ext uri="{19B8F6BF-5375-455C-9EA6-DF929625EA0E}">
        <p15:presenceInfo xmlns:p15="http://schemas.microsoft.com/office/powerpoint/2012/main" userId="S::ngriffin@telligen.com::982980a8-b088-4615-bddc-f97c4f26bc94" providerId="AD"/>
      </p:ext>
    </p:extLst>
  </p:cmAuthor>
  <p:cmAuthor id="2" name="Gina Jones" initials="GJ" lastIdx="3" clrIdx="1">
    <p:extLst>
      <p:ext uri="{19B8F6BF-5375-455C-9EA6-DF929625EA0E}">
        <p15:presenceInfo xmlns:p15="http://schemas.microsoft.com/office/powerpoint/2012/main" userId="S::gjones@telligen.com::729d1c63-9f26-4450-9842-33fc63164a32" providerId="AD"/>
      </p:ext>
    </p:extLst>
  </p:cmAuthor>
  <p:cmAuthor id="3" name="Lisa Bridwell" initials="LB" lastIdx="4" clrIdx="2">
    <p:extLst>
      <p:ext uri="{19B8F6BF-5375-455C-9EA6-DF929625EA0E}">
        <p15:presenceInfo xmlns:p15="http://schemas.microsoft.com/office/powerpoint/2012/main" userId="S::lbridwel@telligen.com::d52f496c-b209-43f1-8475-98c5c58a92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8585A"/>
    <a:srgbClr val="009DDC"/>
    <a:srgbClr val="00BE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698520-B2E0-44F1-83B6-F01887EA76C1}">
  <a:tblStyle styleId="{52698520-B2E0-44F1-83B6-F01887EA76C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4" autoAdjust="0"/>
    <p:restoredTop sz="93792" autoAdjust="0"/>
  </p:normalViewPr>
  <p:slideViewPr>
    <p:cSldViewPr snapToGrid="0">
      <p:cViewPr>
        <p:scale>
          <a:sx n="100" d="100"/>
          <a:sy n="100" d="100"/>
        </p:scale>
        <p:origin x="1254" y="27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3" d="100"/>
          <a:sy n="53" d="100"/>
        </p:scale>
        <p:origin x="284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commentAuthors" Target="commentAuthor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254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100" dirty="0">
                <a:solidFill>
                  <a:srgbClr val="000000"/>
                </a:solidFill>
                <a:latin typeface="Arial"/>
                <a:ea typeface="Arial"/>
                <a:cs typeface="Arial"/>
                <a:sym typeface="Arial"/>
              </a:rPr>
              <a:t>Hello and welcome to Tips for Nursing Homes to Achieve 100% on Influenza and Pneumonia Immunization Quality Measures</a:t>
            </a:r>
            <a:endParaRPr lang="en-US" dirty="0"/>
          </a:p>
        </p:txBody>
      </p:sp>
    </p:spTree>
    <p:extLst>
      <p:ext uri="{BB962C8B-B14F-4D97-AF65-F5344CB8AC3E}">
        <p14:creationId xmlns:p14="http://schemas.microsoft.com/office/powerpoint/2010/main" val="2944329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The tips presented in this presentation are available on a Telligen resource posted on the Telligen QI Connect website. This Influenza and Pneumonia Immunization MDS Coding Tip Sheet can be downloaded and used by any person involved in MDS coding of these measures.</a:t>
            </a:r>
          </a:p>
        </p:txBody>
      </p:sp>
    </p:spTree>
    <p:extLst>
      <p:ext uri="{BB962C8B-B14F-4D97-AF65-F5344CB8AC3E}">
        <p14:creationId xmlns:p14="http://schemas.microsoft.com/office/powerpoint/2010/main" val="823477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To convert this information into knowledge and skill, practice is needed. Actions steps to support efforts to achieve and sustain 100% on the influenza and pneumonia QM are to confirm the immunization policy and procedures are current and reviewed and updated annually, that all staff who should know this policy and procedures do know. Include the immunization data in the data that the QAA committee and/or the QAPI team regularly analyze.  Review the infection control regulation and confirm your practices include education on the benefits and side effect of the vaccines, the vaccine is offered to each resident and that you have strong documentation processes.</a:t>
            </a:r>
          </a:p>
          <a:p>
            <a:pPr marL="139700" indent="0">
              <a:buNone/>
            </a:pPr>
            <a:r>
              <a:rPr lang="en-US" dirty="0"/>
              <a:t>Confirm appropriately coded MDS influenza assessment has been submitted for all residents who were in your facility for at least one day during the target period of October 1 through March 31. The influenza measure is only calculated once per 12-month influenza season. Confirm the pneumonia vaccine is offered and appropriately coded on the MDS submission for all eligible residents.</a:t>
            </a:r>
          </a:p>
          <a:p>
            <a:pPr marL="139700" indent="0">
              <a:buNone/>
            </a:pPr>
            <a:endParaRPr lang="en-US" dirty="0"/>
          </a:p>
        </p:txBody>
      </p:sp>
    </p:spTree>
    <p:extLst>
      <p:ext uri="{BB962C8B-B14F-4D97-AF65-F5344CB8AC3E}">
        <p14:creationId xmlns:p14="http://schemas.microsoft.com/office/powerpoint/2010/main" val="543354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You can help residents and their families help you get their immunization by providing them with the information to access the immunization information system known as IIS. Encouraging residents and or their family representatives to register and access this website is a strategy for getting resident vaccination data.</a:t>
            </a:r>
          </a:p>
          <a:p>
            <a:pPr marL="139700" indent="0">
              <a:buNone/>
            </a:pPr>
            <a:endParaRPr lang="en-US" dirty="0"/>
          </a:p>
          <a:p>
            <a:pPr marL="139700" indent="0">
              <a:buNone/>
            </a:pPr>
            <a:endParaRPr lang="en-US" dirty="0"/>
          </a:p>
        </p:txBody>
      </p:sp>
    </p:spTree>
    <p:extLst>
      <p:ext uri="{BB962C8B-B14F-4D97-AF65-F5344CB8AC3E}">
        <p14:creationId xmlns:p14="http://schemas.microsoft.com/office/powerpoint/2010/main" val="2611976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the resources used to create this presentation and that can  support your ongoing improvement and sustainment activities.</a:t>
            </a:r>
          </a:p>
        </p:txBody>
      </p:sp>
    </p:spTree>
    <p:extLst>
      <p:ext uri="{BB962C8B-B14F-4D97-AF65-F5344CB8AC3E}">
        <p14:creationId xmlns:p14="http://schemas.microsoft.com/office/powerpoint/2010/main" val="1292236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the Telligen nursing home team at nursinghome@telligen.com if you have questions or want to meet with a facilitator. Visit the Telligen QI Connect website anytime for tools, resources and to register for events.</a:t>
            </a:r>
          </a:p>
        </p:txBody>
      </p:sp>
    </p:spTree>
    <p:extLst>
      <p:ext uri="{BB962C8B-B14F-4D97-AF65-F5344CB8AC3E}">
        <p14:creationId xmlns:p14="http://schemas.microsoft.com/office/powerpoint/2010/main" val="3508942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sz="1400" dirty="0"/>
              <a:t>The objectives for this presentation are to describe the federal regulation for influenza and pneumonia immunizations, explain how these quality measures are calculated and outline a strategy for achieving 100% for this long-stay (LS) QM. The Minimum Data Set commonly known as MDS is a powerful tool for implementing standardized assessment and for facilitating care management in nursing homes. This presentation will support efforts to accurately assess and code these two immunizations.</a:t>
            </a:r>
          </a:p>
        </p:txBody>
      </p:sp>
    </p:spTree>
    <p:extLst>
      <p:ext uri="{BB962C8B-B14F-4D97-AF65-F5344CB8AC3E}">
        <p14:creationId xmlns:p14="http://schemas.microsoft.com/office/powerpoint/2010/main" val="4260224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For some QMs a lower rate is better but for the influenza and pneumonia higher rates of 100% are desirable. 100% on your facility’s influenza and pneumonia QMs is achievable. This can be accomplished by improving and sustaining strong processes.</a:t>
            </a:r>
          </a:p>
          <a:p>
            <a:pPr marL="139700" indent="0">
              <a:buNone/>
            </a:pPr>
            <a:r>
              <a:rPr lang="en-US" dirty="0"/>
              <a:t>Reviewing your Minimum Data Set coding process to ensure accurate coding and that the process includes identifying which resident assessments are triggering to lower your QMs. The next step is to improve or eliminate the root causes for that resident’s assessment contributing to the lower rate. The MDS is a powerful tool for implementing standardized assessment and for facilitating care management in nursing homes.</a:t>
            </a:r>
          </a:p>
          <a:p>
            <a:pPr marL="139700" indent="0">
              <a:buNone/>
            </a:pPr>
            <a:r>
              <a:rPr lang="en-US" dirty="0"/>
              <a:t>Using tools and resources can decrease reliance on memory alone because humans forget.</a:t>
            </a:r>
          </a:p>
          <a:p>
            <a:pPr marL="139700" indent="0">
              <a:buNone/>
            </a:pPr>
            <a:endParaRPr lang="en-US" dirty="0"/>
          </a:p>
        </p:txBody>
      </p:sp>
    </p:spTree>
    <p:extLst>
      <p:ext uri="{BB962C8B-B14F-4D97-AF65-F5344CB8AC3E}">
        <p14:creationId xmlns:p14="http://schemas.microsoft.com/office/powerpoint/2010/main" val="3301992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 Federal Regulation, 483.80 Infection control details the requirements each nursing home must meet specific to immunizations. Nursing homes must have written policy and procedure for their immunization practices that are reviewed and updated at least annually. Nursing homes must educate their residents and/or resident representatives of the benefits and side effects, before offering the influenza and pneumonia vaccines. There must be documentation that education was completed, the vaccine was offered and the resident’s response.</a:t>
            </a:r>
          </a:p>
        </p:txBody>
      </p:sp>
    </p:spTree>
    <p:extLst>
      <p:ext uri="{BB962C8B-B14F-4D97-AF65-F5344CB8AC3E}">
        <p14:creationId xmlns:p14="http://schemas.microsoft.com/office/powerpoint/2010/main" val="2563321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Tools and resources help professionals meet expectations and decrease the likelihood of process failures. The RAI manual and the QM users guides are valuable for strong MDS coding processes. These are CMS released and periodically updated as needed.</a:t>
            </a:r>
          </a:p>
        </p:txBody>
      </p:sp>
    </p:spTree>
    <p:extLst>
      <p:ext uri="{BB962C8B-B14F-4D97-AF65-F5344CB8AC3E}">
        <p14:creationId xmlns:p14="http://schemas.microsoft.com/office/powerpoint/2010/main" val="1484261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The influenza QM is credited for each resident you code as yes that the vaccine was administered and the date it was administered is entered. Both, yes and the date must be entered. The QM is still credited if a code for ‘no’ is entered but only if reasons 1-3 are also coded, 1, the resident was not in your facility during the influenza vaccination season, 2 the resident was vaccinated elsewhere, outside of your facility, 3 the resident has medical reasons for not taking the vaccine, or if you offered the vaccine but the resident declined the offer. However, if ‘no’ is coded and reasons 5, 6 or 9 are also coded, the QM is lowered. If ‘no’ is coded for reason 5 the vaccine was not offered, reason 6 inability to obtain the vaccine because of a shortage or if reason 9, none of these reasons apply, then the resident’s assessment will reduce this rate. Nursing homes are encouraged to investigate and submit corrected assessments when possible, anytime the reasons selected for the ‘no’ code are 5, 6 or 9. </a:t>
            </a:r>
          </a:p>
          <a:p>
            <a:pPr marL="139700" indent="0">
              <a:buNone/>
            </a:pPr>
            <a:r>
              <a:rPr lang="en-US" dirty="0"/>
              <a:t>It’s critical to know that this measure is only calculated once per 12-month influenza season and that each influenza season begins on July 1 of a given year and ends on June 30 of the following year.  However, the target period used for calculating the influenza QM is the timeframe for which nursing homes are required to offer each resident an influenza immunization which begins on October 1 of each year through March 31 of the following year.  The MDS assessments used to calculate the rate each season are the assessments submitted by each CMS certified facility for residents who were in the facility at least one day during the target period of October 1 through March 31 as written in the Requirements for Long Term Care Facilities to participate in the Medicare and Medicaid.</a:t>
            </a:r>
          </a:p>
          <a:p>
            <a:pPr marL="139700" indent="0">
              <a:buNone/>
            </a:pPr>
            <a:endParaRPr lang="en-US" dirty="0"/>
          </a:p>
        </p:txBody>
      </p:sp>
    </p:spTree>
    <p:extLst>
      <p:ext uri="{BB962C8B-B14F-4D97-AF65-F5344CB8AC3E}">
        <p14:creationId xmlns:p14="http://schemas.microsoft.com/office/powerpoint/2010/main" val="2731383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The pneumonia QM is credited if coded yes that the resident’s pneumococcal vaccination is up to date. This QM is still credited when coded no, if the reason is coded 1 not eligible or 2 offered and declined. For the pneumonia QM, the only code that decrease this QM is if no is coded and the reason is the vaccine was not offered. The pneumonia immunization should be offered if it is medically appropriate and the resident is eligible all year long.</a:t>
            </a:r>
          </a:p>
        </p:txBody>
      </p:sp>
    </p:spTree>
    <p:extLst>
      <p:ext uri="{BB962C8B-B14F-4D97-AF65-F5344CB8AC3E}">
        <p14:creationId xmlns:p14="http://schemas.microsoft.com/office/powerpoint/2010/main" val="2882805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A function of the QAA committee and the QAPI steering team is data review and analysis. It’s a good practice to include the MDS coding process on the agenda for these meetings and to regularly review, analysis and act on the results of the data analysis such as your internal EHR, your CASPER data and your Nursing Home Compare Five-Star Provider Rating Report. The provider rating reports are sent to each CMS certified nursing home every month before the data is publicly posted on the Care Compare 5 star website.</a:t>
            </a:r>
          </a:p>
        </p:txBody>
      </p:sp>
    </p:spTree>
    <p:extLst>
      <p:ext uri="{BB962C8B-B14F-4D97-AF65-F5344CB8AC3E}">
        <p14:creationId xmlns:p14="http://schemas.microsoft.com/office/powerpoint/2010/main" val="2277537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r>
              <a:rPr lang="en-US" dirty="0"/>
              <a:t>The monthly provider report is a data sources nursing homes are encouraged to download and review each month.  Some EHRs download the report for the nursing homes but all nursing homes MDS coordinators should have access to the Centers for Medicare &amp; Medicaid Services (CMS) Quality Improvement and Evaluation System known as (QIES). Each CMS certified nursing homes has an in box in this system. This report identifies the resident assessments that are triggering and lowering the influenza and pneumonia QMs. The provider report will support efforts to achieve 100% on these two QMs.</a:t>
            </a:r>
          </a:p>
        </p:txBody>
      </p:sp>
    </p:spTree>
    <p:extLst>
      <p:ext uri="{BB962C8B-B14F-4D97-AF65-F5344CB8AC3E}">
        <p14:creationId xmlns:p14="http://schemas.microsoft.com/office/powerpoint/2010/main" val="1283187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hyperlink" Target="https://idph.iowa.gov/" TargetMode="External"/><Relationship Id="rId3" Type="http://schemas.openxmlformats.org/officeDocument/2006/relationships/image" Target="../media/image2.png"/><Relationship Id="rId7" Type="http://schemas.openxmlformats.org/officeDocument/2006/relationships/hyperlink" Target="http://www.dph.illinois.gov/"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www.colorado.gov/cdphe" TargetMode="External"/><Relationship Id="rId5" Type="http://schemas.openxmlformats.org/officeDocument/2006/relationships/hyperlink" Target="https://www.cdc.gov/coronavirus/2019-ncov/healthcare-facilities/prevent-spread-in-long-term-care-facilities.html" TargetMode="External"/><Relationship Id="rId4" Type="http://schemas.openxmlformats.org/officeDocument/2006/relationships/image" Target="../media/image3.svg"/><Relationship Id="rId9" Type="http://schemas.openxmlformats.org/officeDocument/2006/relationships/hyperlink" Target="https://www.ok.gov/health/"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qioprogram.org/locate-your-qio"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mailto:telligenQIConnect@telligen.com" TargetMode="External"/><Relationship Id="rId5" Type="http://schemas.openxmlformats.org/officeDocument/2006/relationships/hyperlink" Target="http://www.telligenqinqio.com/join-telligen-qi-connect/" TargetMode="External"/><Relationship Id="rId4" Type="http://schemas.openxmlformats.org/officeDocument/2006/relationships/image" Target="../media/image3.sv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7.svg"/><Relationship Id="rId5" Type="http://schemas.openxmlformats.org/officeDocument/2006/relationships/hyperlink" Target="https://www.linkedin.com/company/telligen-qin-qio/" TargetMode="External"/><Relationship Id="rId10" Type="http://schemas.openxmlformats.org/officeDocument/2006/relationships/image" Target="../media/image16.png"/><Relationship Id="rId4" Type="http://schemas.openxmlformats.org/officeDocument/2006/relationships/image" Target="../media/image3.svg"/><Relationship Id="rId9" Type="http://schemas.openxmlformats.org/officeDocument/2006/relationships/hyperlink" Target="https://twitter.com/TelligenQIN" TargetMode="Externa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18.png"/><Relationship Id="rId2" Type="http://schemas.openxmlformats.org/officeDocument/2006/relationships/hyperlink" Target="https://www.linkedin.com/company/telligen-qin-qio/" TargetMode="External"/><Relationship Id="rId1" Type="http://schemas.openxmlformats.org/officeDocument/2006/relationships/slideMaster" Target="../slideMasters/slideMaster1.xml"/><Relationship Id="rId6" Type="http://schemas.openxmlformats.org/officeDocument/2006/relationships/hyperlink" Target="https://twitter.com/TelligenQIN" TargetMode="External"/><Relationship Id="rId11" Type="http://schemas.openxmlformats.org/officeDocument/2006/relationships/image" Target="../media/image3.svg"/><Relationship Id="rId5" Type="http://schemas.openxmlformats.org/officeDocument/2006/relationships/image" Target="../media/image15.png"/><Relationship Id="rId10" Type="http://schemas.openxmlformats.org/officeDocument/2006/relationships/image" Target="../media/image2.png"/><Relationship Id="rId4" Type="http://schemas.openxmlformats.org/officeDocument/2006/relationships/image" Target="../media/image14.svg"/><Relationship Id="rId9"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4" name="Google Shape;10;p2">
            <a:extLst>
              <a:ext uri="{FF2B5EF4-FFF2-40B4-BE49-F238E27FC236}">
                <a16:creationId xmlns:a16="http://schemas.microsoft.com/office/drawing/2014/main" id="{B5523CED-E373-4D16-BF85-1C9ED8852E67}"/>
              </a:ext>
            </a:extLst>
          </p:cNvPr>
          <p:cNvSpPr/>
          <p:nvPr userDrawn="1"/>
        </p:nvSpPr>
        <p:spPr>
          <a:xfrm>
            <a:off x="-25" y="0"/>
            <a:ext cx="9144000" cy="2571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Google Shape;11;p2" descr="marco.png">
            <a:extLst>
              <a:ext uri="{FF2B5EF4-FFF2-40B4-BE49-F238E27FC236}">
                <a16:creationId xmlns:a16="http://schemas.microsoft.com/office/drawing/2014/main" id="{DEB1E676-EA50-4C8F-8B39-9FD7F0CD8CE6}"/>
              </a:ext>
            </a:extLst>
          </p:cNvPr>
          <p:cNvPicPr preferRelativeResize="0"/>
          <p:nvPr userDrawn="1"/>
        </p:nvPicPr>
        <p:blipFill>
          <a:blip r:embed="rId2">
            <a:alphaModFix/>
          </a:blip>
          <a:stretch>
            <a:fillRect/>
          </a:stretch>
        </p:blipFill>
        <p:spPr>
          <a:xfrm>
            <a:off x="0" y="0"/>
            <a:ext cx="9144000" cy="5143500"/>
          </a:xfrm>
          <a:prstGeom prst="rect">
            <a:avLst/>
          </a:prstGeom>
          <a:noFill/>
          <a:ln>
            <a:noFill/>
          </a:ln>
        </p:spPr>
      </p:pic>
      <p:sp>
        <p:nvSpPr>
          <p:cNvPr id="6" name="Rectangle 5">
            <a:extLst>
              <a:ext uri="{FF2B5EF4-FFF2-40B4-BE49-F238E27FC236}">
                <a16:creationId xmlns:a16="http://schemas.microsoft.com/office/drawing/2014/main" id="{BF46E09A-67D8-4D2C-A52F-837865AFF489}"/>
              </a:ext>
            </a:extLst>
          </p:cNvPr>
          <p:cNvSpPr/>
          <p:nvPr userDrawn="1"/>
        </p:nvSpPr>
        <p:spPr>
          <a:xfrm>
            <a:off x="1154400" y="3036931"/>
            <a:ext cx="4572000" cy="1015663"/>
          </a:xfrm>
          <a:prstGeom prst="rect">
            <a:avLst/>
          </a:prstGeom>
        </p:spPr>
        <p:txBody>
          <a:bodyPr>
            <a:spAutoFit/>
          </a:bodyPr>
          <a:lstStyle/>
          <a:p>
            <a:pPr marL="0" indent="0">
              <a:buNone/>
            </a:pPr>
            <a:r>
              <a:rPr lang="en-US" sz="1200" dirty="0">
                <a:solidFill>
                  <a:srgbClr val="58585A"/>
                </a:solidFill>
                <a:latin typeface="Calibri" panose="020F0502020204030204" pitchFamily="34" charset="0"/>
                <a:cs typeface="Calibri" panose="020F0502020204030204" pitchFamily="34" charset="0"/>
              </a:rPr>
              <a:t>How to use “Chat”:</a:t>
            </a:r>
          </a:p>
          <a:p>
            <a:pPr marL="227013" indent="-227013">
              <a:buAutoNum type="arabicPeriod"/>
            </a:pPr>
            <a:r>
              <a:rPr lang="en-US" sz="1200" dirty="0">
                <a:solidFill>
                  <a:srgbClr val="58585A"/>
                </a:solidFill>
                <a:latin typeface="Calibri" panose="020F0502020204030204" pitchFamily="34" charset="0"/>
                <a:cs typeface="Calibri" panose="020F0502020204030204" pitchFamily="34" charset="0"/>
              </a:rPr>
              <a:t>Click on the “Chat” icon</a:t>
            </a:r>
          </a:p>
          <a:p>
            <a:pPr marL="227013" indent="-227013">
              <a:buAutoNum type="arabicPeriod"/>
            </a:pPr>
            <a:r>
              <a:rPr lang="en-US" sz="1200" dirty="0">
                <a:solidFill>
                  <a:srgbClr val="58585A"/>
                </a:solidFill>
                <a:latin typeface="Calibri" panose="020F0502020204030204" pitchFamily="34" charset="0"/>
                <a:cs typeface="Calibri" panose="020F0502020204030204" pitchFamily="34" charset="0"/>
              </a:rPr>
              <a:t>Select who you want to send your message to (individual or everyone)</a:t>
            </a:r>
          </a:p>
          <a:p>
            <a:pPr marL="227013" indent="-227013">
              <a:buAutoNum type="arabicPeriod"/>
            </a:pPr>
            <a:r>
              <a:rPr lang="en-US" sz="1200" dirty="0">
                <a:solidFill>
                  <a:srgbClr val="58585A"/>
                </a:solidFill>
                <a:latin typeface="Calibri" panose="020F0502020204030204" pitchFamily="34" charset="0"/>
                <a:cs typeface="Calibri" panose="020F0502020204030204" pitchFamily="34" charset="0"/>
              </a:rPr>
              <a:t>Type and send your message</a:t>
            </a:r>
          </a:p>
        </p:txBody>
      </p:sp>
      <p:sp>
        <p:nvSpPr>
          <p:cNvPr id="7" name="Rectangle 6">
            <a:extLst>
              <a:ext uri="{FF2B5EF4-FFF2-40B4-BE49-F238E27FC236}">
                <a16:creationId xmlns:a16="http://schemas.microsoft.com/office/drawing/2014/main" id="{C3D313D3-0DC7-4A33-A2E6-8665363449FE}"/>
              </a:ext>
            </a:extLst>
          </p:cNvPr>
          <p:cNvSpPr/>
          <p:nvPr userDrawn="1"/>
        </p:nvSpPr>
        <p:spPr>
          <a:xfrm>
            <a:off x="1154400" y="4061791"/>
            <a:ext cx="4572000" cy="27699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i="1" dirty="0">
                <a:solidFill>
                  <a:srgbClr val="58585A"/>
                </a:solidFill>
                <a:latin typeface="Calibri" panose="020F0502020204030204" pitchFamily="34" charset="0"/>
                <a:cs typeface="Calibri" panose="020F0502020204030204" pitchFamily="34" charset="0"/>
              </a:rPr>
              <a:t>Please use “Chat” to submit questions for our speakers</a:t>
            </a:r>
            <a:endParaRPr lang="en-US" sz="1200" dirty="0">
              <a:solidFill>
                <a:srgbClr val="58585A"/>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F527A35E-E9AE-4A0E-AA89-3861DD2649B7}"/>
              </a:ext>
            </a:extLst>
          </p:cNvPr>
          <p:cNvSpPr/>
          <p:nvPr userDrawn="1"/>
        </p:nvSpPr>
        <p:spPr>
          <a:xfrm>
            <a:off x="1154399" y="2021952"/>
            <a:ext cx="6948451" cy="523220"/>
          </a:xfrm>
          <a:prstGeom prst="rect">
            <a:avLst/>
          </a:prstGeom>
        </p:spPr>
        <p:txBody>
          <a:bodyPr wrap="square">
            <a:spAutoFit/>
          </a:bodyPr>
          <a:lstStyle/>
          <a:p>
            <a:pPr marL="0" indent="0">
              <a:buNone/>
            </a:pPr>
            <a:r>
              <a:rPr kumimoji="0" lang="en-US" sz="28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Montserrat"/>
              </a:rPr>
              <a:t>Welcome! We will get started momentarily</a:t>
            </a:r>
            <a:endParaRPr lang="en-US" sz="2400" dirty="0">
              <a:solidFill>
                <a:srgbClr val="58585A"/>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65B993BE-743D-473D-B574-A858C490E06D}"/>
              </a:ext>
            </a:extLst>
          </p:cNvPr>
          <p:cNvSpPr/>
          <p:nvPr userDrawn="1"/>
        </p:nvSpPr>
        <p:spPr>
          <a:xfrm>
            <a:off x="1154398" y="2658402"/>
            <a:ext cx="6948451" cy="369332"/>
          </a:xfrm>
          <a:prstGeom prst="rect">
            <a:avLst/>
          </a:prstGeom>
        </p:spPr>
        <p:txBody>
          <a:bodyPr wrap="square">
            <a:spAutoFit/>
          </a:bodyPr>
          <a:lstStyle/>
          <a:p>
            <a:r>
              <a:rPr lang="en-US" sz="1800" dirty="0">
                <a:solidFill>
                  <a:srgbClr val="58585A"/>
                </a:solidFill>
                <a:latin typeface="Calibri" panose="020F0502020204030204" pitchFamily="34" charset="0"/>
                <a:cs typeface="Calibri" panose="020F0502020204030204" pitchFamily="34" charset="0"/>
              </a:rPr>
              <a:t>Using “Chat,” please enter your name and organization</a:t>
            </a:r>
          </a:p>
        </p:txBody>
      </p:sp>
      <p:pic>
        <p:nvPicPr>
          <p:cNvPr id="10" name="Graphic 9">
            <a:extLst>
              <a:ext uri="{FF2B5EF4-FFF2-40B4-BE49-F238E27FC236}">
                <a16:creationId xmlns:a16="http://schemas.microsoft.com/office/drawing/2014/main" id="{1A7E3022-4196-4010-BD20-89ADE4F779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85475" y="3770750"/>
            <a:ext cx="643867" cy="656874"/>
          </a:xfrm>
          <a:prstGeom prst="rect">
            <a:avLst/>
          </a:prstGeom>
        </p:spPr>
      </p:pic>
      <p:pic>
        <p:nvPicPr>
          <p:cNvPr id="11" name="Graphic 10">
            <a:extLst>
              <a:ext uri="{FF2B5EF4-FFF2-40B4-BE49-F238E27FC236}">
                <a16:creationId xmlns:a16="http://schemas.microsoft.com/office/drawing/2014/main" id="{F3EC8998-EDA6-4DC9-98DB-07ADDFE4523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121288" y="1060703"/>
            <a:ext cx="901423" cy="854683"/>
          </a:xfrm>
          <a:prstGeom prst="rect">
            <a:avLst/>
          </a:prstGeom>
        </p:spPr>
      </p:pic>
    </p:spTree>
    <p:extLst>
      <p:ext uri="{BB962C8B-B14F-4D97-AF65-F5344CB8AC3E}">
        <p14:creationId xmlns:p14="http://schemas.microsoft.com/office/powerpoint/2010/main" val="2108316724"/>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5"/>
        <p:cNvGrpSpPr/>
        <p:nvPr/>
      </p:nvGrpSpPr>
      <p:grpSpPr>
        <a:xfrm>
          <a:off x="0" y="0"/>
          <a:ext cx="0" cy="0"/>
          <a:chOff x="0" y="0"/>
          <a:chExt cx="0" cy="0"/>
        </a:xfrm>
      </p:grpSpPr>
      <p:sp>
        <p:nvSpPr>
          <p:cNvPr id="46" name="Google Shape;46;p8"/>
          <p:cNvSpPr/>
          <p:nvPr/>
        </p:nvSpPr>
        <p:spPr>
          <a:xfrm>
            <a:off x="-25" y="0"/>
            <a:ext cx="9144000" cy="1312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47" name="Google Shape;47;p8"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48" name="Google Shape;48;p8"/>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sz="200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9" name="Google Shape;49;p8"/>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FFFFFF"/>
                </a:solidFill>
              </a:rPr>
              <a:pPr/>
              <a:t>‹#›</a:t>
            </a:fld>
            <a:endParaRPr lang="en">
              <a:solidFill>
                <a:srgbClr val="FFFFFF"/>
              </a:solidFill>
            </a:endParaRPr>
          </a:p>
        </p:txBody>
      </p:sp>
      <p:pic>
        <p:nvPicPr>
          <p:cNvPr id="6" name="Graphic 5">
            <a:extLst>
              <a:ext uri="{FF2B5EF4-FFF2-40B4-BE49-F238E27FC236}">
                <a16:creationId xmlns:a16="http://schemas.microsoft.com/office/drawing/2014/main" id="{A352FE65-E592-4F83-A609-C422C3A1360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85475" y="3770750"/>
            <a:ext cx="643867" cy="656874"/>
          </a:xfrm>
          <a:prstGeom prst="rect">
            <a:avLst/>
          </a:prstGeom>
        </p:spPr>
      </p:pic>
    </p:spTree>
    <p:extLst>
      <p:ext uri="{BB962C8B-B14F-4D97-AF65-F5344CB8AC3E}">
        <p14:creationId xmlns:p14="http://schemas.microsoft.com/office/powerpoint/2010/main" val="371184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mage background" preserve="1">
  <p:cSld name="Image background">
    <p:spTree>
      <p:nvGrpSpPr>
        <p:cNvPr id="1" name="Shape 50"/>
        <p:cNvGrpSpPr/>
        <p:nvPr/>
      </p:nvGrpSpPr>
      <p:grpSpPr>
        <a:xfrm>
          <a:off x="0" y="0"/>
          <a:ext cx="0" cy="0"/>
          <a:chOff x="0" y="0"/>
          <a:chExt cx="0" cy="0"/>
        </a:xfrm>
      </p:grpSpPr>
      <p:pic>
        <p:nvPicPr>
          <p:cNvPr id="51" name="Google Shape;51;p9"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52" name="Google Shape;52;p9"/>
          <p:cNvSpPr txBox="1">
            <a:spLocks noGrp="1"/>
          </p:cNvSpPr>
          <p:nvPr>
            <p:ph type="sldNum" idx="12"/>
          </p:nvPr>
        </p:nvSpPr>
        <p:spPr>
          <a:xfrm>
            <a:off x="637950" y="0"/>
            <a:ext cx="7860600" cy="637800"/>
          </a:xfrm>
          <a:prstGeom prst="rect">
            <a:avLst/>
          </a:prstGeom>
        </p:spPr>
        <p:txBody>
          <a:bodyPr spcFirstLastPara="1" wrap="square" lIns="91425" tIns="91425" rIns="91425" bIns="91425" anchor="b" anchorCtr="0">
            <a:noAutofit/>
          </a:bodyPr>
          <a:lstStyle>
            <a:lvl1pPr lvl="0" algn="ctr" rtl="0">
              <a:buNone/>
              <a:defRPr>
                <a:latin typeface="Calibri" panose="020F0502020204030204" pitchFamily="34" charset="0"/>
                <a:cs typeface="Calibri" panose="020F0502020204030204" pitchFamily="34" charset="0"/>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solidFill>
                  <a:srgbClr val="FFFFFF"/>
                </a:solidFill>
              </a:rPr>
              <a:pPr/>
              <a:t>‹#›</a:t>
            </a:fld>
            <a:endParaRPr lang="en" dirty="0">
              <a:solidFill>
                <a:srgbClr val="FFFFFF"/>
              </a:solidFill>
            </a:endParaRPr>
          </a:p>
        </p:txBody>
      </p:sp>
      <p:pic>
        <p:nvPicPr>
          <p:cNvPr id="4" name="Graphic 3">
            <a:extLst>
              <a:ext uri="{FF2B5EF4-FFF2-40B4-BE49-F238E27FC236}">
                <a16:creationId xmlns:a16="http://schemas.microsoft.com/office/drawing/2014/main" id="{CAF0DC0D-D44E-4042-9550-966779C40FD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85475" y="3770750"/>
            <a:ext cx="643867" cy="656874"/>
          </a:xfrm>
          <a:prstGeom prst="rect">
            <a:avLst/>
          </a:prstGeom>
        </p:spPr>
      </p:pic>
    </p:spTree>
    <p:extLst>
      <p:ext uri="{BB962C8B-B14F-4D97-AF65-F5344CB8AC3E}">
        <p14:creationId xmlns:p14="http://schemas.microsoft.com/office/powerpoint/2010/main" val="3595289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53"/>
        <p:cNvGrpSpPr/>
        <p:nvPr/>
      </p:nvGrpSpPr>
      <p:grpSpPr>
        <a:xfrm>
          <a:off x="0" y="0"/>
          <a:ext cx="0" cy="0"/>
          <a:chOff x="0" y="0"/>
          <a:chExt cx="0" cy="0"/>
        </a:xfrm>
      </p:grpSpPr>
      <p:sp>
        <p:nvSpPr>
          <p:cNvPr id="54" name="Google Shape;54;p10"/>
          <p:cNvSpPr/>
          <p:nvPr/>
        </p:nvSpPr>
        <p:spPr>
          <a:xfrm>
            <a:off x="-25" y="3825189"/>
            <a:ext cx="9144000" cy="1312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5" name="Google Shape;55;p10"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56" name="Google Shape;56;p10"/>
          <p:cNvSpPr txBox="1">
            <a:spLocks noGrp="1"/>
          </p:cNvSpPr>
          <p:nvPr>
            <p:ph type="body" idx="1"/>
          </p:nvPr>
        </p:nvSpPr>
        <p:spPr>
          <a:xfrm>
            <a:off x="782250" y="3825200"/>
            <a:ext cx="7609200" cy="671400"/>
          </a:xfrm>
          <a:prstGeom prst="rect">
            <a:avLst/>
          </a:prstGeom>
        </p:spPr>
        <p:txBody>
          <a:bodyPr spcFirstLastPara="1" wrap="square" lIns="91425" tIns="91425" rIns="91425" bIns="91425" anchor="ctr" anchorCtr="0">
            <a:noAutofit/>
          </a:bodyPr>
          <a:lstStyle>
            <a:lvl1pPr marL="457200" lvl="0" indent="-228600">
              <a:spcBef>
                <a:spcPts val="360"/>
              </a:spcBef>
              <a:spcAft>
                <a:spcPts val="0"/>
              </a:spcAft>
              <a:buClr>
                <a:srgbClr val="FFFFFF"/>
              </a:buClr>
              <a:buSzPts val="1400"/>
              <a:buNone/>
              <a:defRPr sz="2000">
                <a:solidFill>
                  <a:srgbClr val="FFFFFF"/>
                </a:solidFill>
                <a:latin typeface="Calibri" panose="020F0502020204030204" pitchFamily="34" charset="0"/>
                <a:cs typeface="Calibri" panose="020F0502020204030204" pitchFamily="34" charset="0"/>
              </a:defRPr>
            </a:lvl1pPr>
          </a:lstStyle>
          <a:p>
            <a:endParaRPr dirty="0"/>
          </a:p>
        </p:txBody>
      </p:sp>
      <p:sp>
        <p:nvSpPr>
          <p:cNvPr id="57" name="Google Shape;57;p10"/>
          <p:cNvSpPr txBox="1">
            <a:spLocks noGrp="1"/>
          </p:cNvSpPr>
          <p:nvPr>
            <p:ph type="sldNum" idx="12"/>
          </p:nvPr>
        </p:nvSpPr>
        <p:spPr>
          <a:xfrm>
            <a:off x="7842625" y="648725"/>
            <a:ext cx="548700" cy="414600"/>
          </a:xfrm>
          <a:prstGeom prst="rect">
            <a:avLst/>
          </a:prstGeom>
        </p:spPr>
        <p:txBody>
          <a:bodyPr spcFirstLastPara="1" wrap="square" lIns="91425" tIns="91425" rIns="91425" bIns="91425" anchor="b" anchorCtr="0">
            <a:noAutofit/>
          </a:bodyPr>
          <a:lstStyle>
            <a:lvl1pPr lvl="0">
              <a:buNone/>
              <a:defRPr>
                <a:solidFill>
                  <a:srgbClr val="58585A"/>
                </a:solidFill>
                <a:latin typeface="Calibri" panose="020F0502020204030204" pitchFamily="34" charset="0"/>
                <a:cs typeface="Calibri" panose="020F0502020204030204" pitchFamily="34" charset="0"/>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fld id="{00000000-1234-1234-1234-123412341234}" type="slidenum">
              <a:rPr lang="en" smtClean="0"/>
              <a:pPr/>
              <a:t>‹#›</a:t>
            </a:fld>
            <a:endParaRPr lang="en" dirty="0"/>
          </a:p>
        </p:txBody>
      </p:sp>
      <p:pic>
        <p:nvPicPr>
          <p:cNvPr id="6" name="Graphic 5">
            <a:extLst>
              <a:ext uri="{FF2B5EF4-FFF2-40B4-BE49-F238E27FC236}">
                <a16:creationId xmlns:a16="http://schemas.microsoft.com/office/drawing/2014/main" id="{39C6608B-3C58-43F9-87E4-3B9C296A5F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2675" y="734888"/>
            <a:ext cx="643867" cy="656874"/>
          </a:xfrm>
          <a:prstGeom prst="rect">
            <a:avLst/>
          </a:prstGeom>
        </p:spPr>
      </p:pic>
    </p:spTree>
    <p:extLst>
      <p:ext uri="{BB962C8B-B14F-4D97-AF65-F5344CB8AC3E}">
        <p14:creationId xmlns:p14="http://schemas.microsoft.com/office/powerpoint/2010/main" val="66560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8"/>
        <p:cNvGrpSpPr/>
        <p:nvPr/>
      </p:nvGrpSpPr>
      <p:grpSpPr>
        <a:xfrm>
          <a:off x="0" y="0"/>
          <a:ext cx="0" cy="0"/>
          <a:chOff x="0" y="0"/>
          <a:chExt cx="0" cy="0"/>
        </a:xfrm>
      </p:grpSpPr>
      <p:sp>
        <p:nvSpPr>
          <p:cNvPr id="59" name="Google Shape;59;p11"/>
          <p:cNvSpPr/>
          <p:nvPr/>
        </p:nvSpPr>
        <p:spPr>
          <a:xfrm>
            <a:off x="-25" y="0"/>
            <a:ext cx="9144000" cy="1312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60" name="Google Shape;60;p11"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61" name="Google Shape;61;p11"/>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FFFFFF"/>
                </a:solidFill>
              </a:rPr>
              <a:pPr/>
              <a:t>‹#›</a:t>
            </a:fld>
            <a:endParaRPr lang="en" dirty="0">
              <a:solidFill>
                <a:srgbClr val="FFFFFF"/>
              </a:solidFill>
            </a:endParaRPr>
          </a:p>
        </p:txBody>
      </p:sp>
      <p:pic>
        <p:nvPicPr>
          <p:cNvPr id="5" name="Graphic 4">
            <a:extLst>
              <a:ext uri="{FF2B5EF4-FFF2-40B4-BE49-F238E27FC236}">
                <a16:creationId xmlns:a16="http://schemas.microsoft.com/office/drawing/2014/main" id="{7F4F86C9-6A98-4665-BC1A-BBFA54861C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85475" y="3770750"/>
            <a:ext cx="643867" cy="656874"/>
          </a:xfrm>
          <a:prstGeom prst="rect">
            <a:avLst/>
          </a:prstGeom>
        </p:spPr>
      </p:pic>
    </p:spTree>
    <p:extLst>
      <p:ext uri="{BB962C8B-B14F-4D97-AF65-F5344CB8AC3E}">
        <p14:creationId xmlns:p14="http://schemas.microsoft.com/office/powerpoint/2010/main" val="2569176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color" preserve="1">
  <p:cSld name="Blank color">
    <p:spTree>
      <p:nvGrpSpPr>
        <p:cNvPr id="1" name="Shape 62"/>
        <p:cNvGrpSpPr/>
        <p:nvPr/>
      </p:nvGrpSpPr>
      <p:grpSpPr>
        <a:xfrm>
          <a:off x="0" y="0"/>
          <a:ext cx="0" cy="0"/>
          <a:chOff x="0" y="0"/>
          <a:chExt cx="0" cy="0"/>
        </a:xfrm>
      </p:grpSpPr>
      <p:sp>
        <p:nvSpPr>
          <p:cNvPr id="63" name="Google Shape;63;p12"/>
          <p:cNvSpPr/>
          <p:nvPr/>
        </p:nvSpPr>
        <p:spPr>
          <a:xfrm rot="10800000" flipH="1">
            <a:off x="-25" y="1289850"/>
            <a:ext cx="9144000" cy="3856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64" name="Google Shape;64;p12"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65" name="Google Shape;65;p12"/>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rtl="0">
              <a:buNone/>
              <a:defRPr>
                <a:solidFill>
                  <a:srgbClr val="58585A"/>
                </a:solidFill>
                <a:latin typeface="Calibri" panose="020F0502020204030204" pitchFamily="34" charset="0"/>
                <a:cs typeface="Calibri" panose="020F0502020204030204" pitchFamily="34" charset="0"/>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696341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4" name="Google Shape;25;p5">
            <a:extLst>
              <a:ext uri="{FF2B5EF4-FFF2-40B4-BE49-F238E27FC236}">
                <a16:creationId xmlns:a16="http://schemas.microsoft.com/office/drawing/2014/main" id="{29451D43-7909-49C7-AACA-D19F3CC51355}"/>
              </a:ext>
            </a:extLst>
          </p:cNvPr>
          <p:cNvSpPr/>
          <p:nvPr userDrawn="1"/>
        </p:nvSpPr>
        <p:spPr>
          <a:xfrm>
            <a:off x="-25" y="0"/>
            <a:ext cx="9144000" cy="1312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Google Shape;26;p5" descr="marco.png">
            <a:extLst>
              <a:ext uri="{FF2B5EF4-FFF2-40B4-BE49-F238E27FC236}">
                <a16:creationId xmlns:a16="http://schemas.microsoft.com/office/drawing/2014/main" id="{1F1E46FB-A5D4-4732-A892-D50B8A749917}"/>
              </a:ext>
            </a:extLst>
          </p:cNvPr>
          <p:cNvPicPr preferRelativeResize="0"/>
          <p:nvPr userDrawn="1"/>
        </p:nvPicPr>
        <p:blipFill>
          <a:blip r:embed="rId2">
            <a:alphaModFix/>
          </a:blip>
          <a:stretch>
            <a:fillRect/>
          </a:stretch>
        </p:blipFill>
        <p:spPr>
          <a:xfrm>
            <a:off x="0" y="0"/>
            <a:ext cx="9144000" cy="5143500"/>
          </a:xfrm>
          <a:prstGeom prst="rect">
            <a:avLst/>
          </a:prstGeom>
          <a:noFill/>
          <a:ln>
            <a:noFill/>
          </a:ln>
        </p:spPr>
      </p:pic>
      <p:pic>
        <p:nvPicPr>
          <p:cNvPr id="8" name="Graphic 7">
            <a:extLst>
              <a:ext uri="{FF2B5EF4-FFF2-40B4-BE49-F238E27FC236}">
                <a16:creationId xmlns:a16="http://schemas.microsoft.com/office/drawing/2014/main" id="{93C812E3-1F34-482B-8378-248E83D11BB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85475" y="3770750"/>
            <a:ext cx="643867" cy="656874"/>
          </a:xfrm>
          <a:prstGeom prst="rect">
            <a:avLst/>
          </a:prstGeom>
        </p:spPr>
      </p:pic>
      <p:sp>
        <p:nvSpPr>
          <p:cNvPr id="10" name="Rectangle 9">
            <a:extLst>
              <a:ext uri="{FF2B5EF4-FFF2-40B4-BE49-F238E27FC236}">
                <a16:creationId xmlns:a16="http://schemas.microsoft.com/office/drawing/2014/main" id="{78BB7428-0B77-4B47-932E-1D41E8E31797}"/>
              </a:ext>
            </a:extLst>
          </p:cNvPr>
          <p:cNvSpPr/>
          <p:nvPr userDrawn="1"/>
        </p:nvSpPr>
        <p:spPr>
          <a:xfrm>
            <a:off x="1158957" y="1505910"/>
            <a:ext cx="6948451" cy="2092881"/>
          </a:xfrm>
          <a:prstGeom prst="rect">
            <a:avLst/>
          </a:prstGeom>
        </p:spPr>
        <p:txBody>
          <a:bodyPr wrap="square">
            <a:spAutoFit/>
          </a:bodyPr>
          <a:lstStyle/>
          <a:p>
            <a:pPr marL="285750" marR="0" lvl="0" indent="-209550" algn="l" defTabSz="914400" rtl="0" eaLnBrk="1" fontAlgn="auto" latinLnBrk="0" hangingPunct="1">
              <a:lnSpc>
                <a:spcPct val="100000"/>
              </a:lnSpc>
              <a:spcBef>
                <a:spcPts val="600"/>
              </a:spcBef>
              <a:spcAft>
                <a:spcPts val="0"/>
              </a:spcAft>
              <a:buClr>
                <a:srgbClr val="00BEF2"/>
              </a:buClr>
              <a:buSzPts val="2400"/>
              <a:buFont typeface="Source Sans Pro"/>
              <a:buChar char="»"/>
              <a:tabLst/>
              <a:defRPr/>
            </a:pPr>
            <a:r>
              <a:rPr kumimoji="0" lang="en-US" sz="1200" b="0" i="0" u="none" strike="noStrike" kern="0" cap="none" spc="0" normalizeH="0" baseline="0" noProof="0" dirty="0">
                <a:ln>
                  <a:noFill/>
                </a:ln>
                <a:solidFill>
                  <a:srgbClr val="58585A"/>
                </a:solidFill>
                <a:effectLst/>
                <a:uLnTx/>
                <a:uFillTx/>
                <a:latin typeface="Calibri" panose="020F0502020204030204" pitchFamily="34" charset="0"/>
                <a:cs typeface="Calibri" panose="020F0502020204030204" pitchFamily="34" charset="0"/>
                <a:sym typeface="Montserrat"/>
              </a:rPr>
              <a:t>Today’s content and answers to participants’ questions reflect Telligen’s best understanding based on currently available information about COVID-19 as of </a:t>
            </a:r>
            <a:fld id="{1FFE4046-EF3D-4373-A62C-750C69F621C7}" type="datetime2">
              <a:rPr kumimoji="0" lang="en-US" sz="1200" b="0" i="0" u="none" strike="noStrike" kern="0" cap="none" spc="0" normalizeH="0" baseline="0" noProof="0" smtClean="0">
                <a:ln>
                  <a:noFill/>
                </a:ln>
                <a:solidFill>
                  <a:srgbClr val="58585A"/>
                </a:solidFill>
                <a:effectLst/>
                <a:uLnTx/>
                <a:uFillTx/>
                <a:latin typeface="Calibri" panose="020F0502020204030204" pitchFamily="34" charset="0"/>
                <a:cs typeface="Calibri" panose="020F0502020204030204" pitchFamily="34" charset="0"/>
                <a:sym typeface="Montserrat"/>
              </a:rPr>
              <a:pPr marL="285750" marR="0" lvl="0" indent="-209550" algn="l" defTabSz="914400" rtl="0" eaLnBrk="1" fontAlgn="auto" latinLnBrk="0" hangingPunct="1">
                <a:lnSpc>
                  <a:spcPct val="100000"/>
                </a:lnSpc>
                <a:spcBef>
                  <a:spcPts val="600"/>
                </a:spcBef>
                <a:spcAft>
                  <a:spcPts val="0"/>
                </a:spcAft>
                <a:buClr>
                  <a:srgbClr val="00BEF2"/>
                </a:buClr>
                <a:buSzPts val="2400"/>
                <a:buFont typeface="Source Sans Pro"/>
                <a:buChar char="»"/>
                <a:tabLst/>
                <a:defRPr/>
              </a:pPr>
              <a:t>Thursday, February 24, 2022</a:t>
            </a:fld>
            <a:r>
              <a:rPr kumimoji="0" lang="en-US" sz="1200" b="0" i="0" u="none" strike="noStrike" kern="0" cap="none" spc="0" normalizeH="0" baseline="0" noProof="0" dirty="0">
                <a:ln>
                  <a:noFill/>
                </a:ln>
                <a:solidFill>
                  <a:srgbClr val="58585A"/>
                </a:solidFill>
                <a:effectLst/>
                <a:uLnTx/>
                <a:uFillTx/>
                <a:latin typeface="Calibri" panose="020F0502020204030204" pitchFamily="34" charset="0"/>
                <a:cs typeface="Calibri" panose="020F0502020204030204" pitchFamily="34" charset="0"/>
                <a:sym typeface="Montserrat"/>
              </a:rPr>
              <a:t>.</a:t>
            </a:r>
          </a:p>
          <a:p>
            <a:pPr marL="285750" marR="0" lvl="0" indent="-209550" algn="l" defTabSz="914400" rtl="0" eaLnBrk="1" fontAlgn="auto" latinLnBrk="0" hangingPunct="1">
              <a:lnSpc>
                <a:spcPct val="100000"/>
              </a:lnSpc>
              <a:spcBef>
                <a:spcPts val="600"/>
              </a:spcBef>
              <a:spcAft>
                <a:spcPts val="0"/>
              </a:spcAft>
              <a:buClr>
                <a:srgbClr val="00BEF2"/>
              </a:buClr>
              <a:buSzPts val="2400"/>
              <a:buFont typeface="Source Sans Pro"/>
              <a:buChar char="»"/>
              <a:tabLst/>
              <a:defRPr/>
            </a:pPr>
            <a:r>
              <a:rPr kumimoji="0" lang="en-US" sz="1200" b="0" i="0" u="none" strike="noStrike" kern="0" cap="none" spc="0" normalizeH="0" baseline="0" noProof="0" dirty="0">
                <a:ln>
                  <a:noFill/>
                </a:ln>
                <a:solidFill>
                  <a:srgbClr val="58585A"/>
                </a:solidFill>
                <a:effectLst/>
                <a:uLnTx/>
                <a:uFillTx/>
                <a:latin typeface="Calibri" panose="020F0502020204030204" pitchFamily="34" charset="0"/>
                <a:ea typeface="Source Sans Pro"/>
                <a:cs typeface="Calibri" panose="020F0502020204030204" pitchFamily="34" charset="0"/>
                <a:sym typeface="Source Sans Pro"/>
              </a:rPr>
              <a:t>However, COVID-19 is an emerging, rapidly evolving situation. Therefore, it remains critically important to continually check the CDC’s most up-to-date guidance, as well as the guidance from your state/local health department. </a:t>
            </a:r>
            <a:r>
              <a:rPr kumimoji="0" lang="en-US" sz="1200" b="0" i="0" u="none" strike="noStrike" kern="0" cap="none" spc="0" normalizeH="0" baseline="0" noProof="0" dirty="0">
                <a:ln>
                  <a:noFill/>
                </a:ln>
                <a:solidFill>
                  <a:srgbClr val="58585A"/>
                </a:solidFill>
                <a:effectLst/>
                <a:uLnTx/>
                <a:uFillTx/>
                <a:latin typeface="Calibri" panose="020F0502020204030204" pitchFamily="34" charset="0"/>
                <a:ea typeface="Source Sans Pro"/>
                <a:cs typeface="Calibri" panose="020F0502020204030204" pitchFamily="34" charset="0"/>
                <a:sym typeface="Source Sans Pro"/>
                <a:hlinkClick r:id="rId5"/>
              </a:rPr>
              <a:t>CDC guidance for COVID-19 </a:t>
            </a:r>
            <a:r>
              <a:rPr kumimoji="0" lang="en-US" sz="1200" b="0" i="0" u="none" strike="noStrike" kern="0" cap="none" spc="0" normalizeH="0" baseline="0" noProof="0" dirty="0">
                <a:ln>
                  <a:noFill/>
                </a:ln>
                <a:solidFill>
                  <a:srgbClr val="58585A"/>
                </a:solidFill>
                <a:effectLst/>
                <a:uLnTx/>
                <a:uFillTx/>
                <a:latin typeface="Calibri" panose="020F0502020204030204" pitchFamily="34" charset="0"/>
                <a:ea typeface="Source Sans Pro"/>
                <a:cs typeface="Calibri" panose="020F0502020204030204" pitchFamily="34" charset="0"/>
                <a:sym typeface="Source Sans Pro"/>
              </a:rPr>
              <a:t>may be adapted by state (</a:t>
            </a:r>
            <a:r>
              <a:rPr kumimoji="0" lang="en-US" sz="1200" b="0" i="0" u="none" strike="noStrike" kern="0" cap="none" spc="0" normalizeH="0" baseline="0" noProof="0" dirty="0">
                <a:ln>
                  <a:noFill/>
                </a:ln>
                <a:solidFill>
                  <a:srgbClr val="58585A"/>
                </a:solidFill>
                <a:effectLst/>
                <a:uLnTx/>
                <a:uFillTx/>
                <a:latin typeface="Calibri" panose="020F0502020204030204" pitchFamily="34" charset="0"/>
                <a:ea typeface="Source Sans Pro"/>
                <a:cs typeface="Calibri" panose="020F0502020204030204" pitchFamily="34" charset="0"/>
                <a:sym typeface="Source Sans Pro"/>
                <a:hlinkClick r:id="rId6"/>
              </a:rPr>
              <a:t>Colorado</a:t>
            </a:r>
            <a:r>
              <a:rPr kumimoji="0" lang="en-US" sz="1200" b="0" i="0" u="none" strike="noStrike" kern="0" cap="none" spc="0" normalizeH="0" baseline="0" noProof="0" dirty="0">
                <a:ln>
                  <a:noFill/>
                </a:ln>
                <a:solidFill>
                  <a:srgbClr val="58585A"/>
                </a:solidFill>
                <a:effectLst/>
                <a:uLnTx/>
                <a:uFillTx/>
                <a:latin typeface="Calibri" panose="020F0502020204030204" pitchFamily="34" charset="0"/>
                <a:ea typeface="Source Sans Pro"/>
                <a:cs typeface="Calibri" panose="020F0502020204030204" pitchFamily="34" charset="0"/>
                <a:sym typeface="Source Sans Pro"/>
              </a:rPr>
              <a:t>, </a:t>
            </a:r>
            <a:r>
              <a:rPr kumimoji="0" lang="en-US" sz="1200" b="0" i="0" u="none" strike="noStrike" kern="0" cap="none" spc="0" normalizeH="0" baseline="0" noProof="0" dirty="0">
                <a:ln>
                  <a:noFill/>
                </a:ln>
                <a:solidFill>
                  <a:srgbClr val="58585A"/>
                </a:solidFill>
                <a:effectLst/>
                <a:uLnTx/>
                <a:uFillTx/>
                <a:latin typeface="Calibri" panose="020F0502020204030204" pitchFamily="34" charset="0"/>
                <a:ea typeface="Source Sans Pro"/>
                <a:cs typeface="Calibri" panose="020F0502020204030204" pitchFamily="34" charset="0"/>
                <a:sym typeface="Source Sans Pro"/>
                <a:hlinkClick r:id="rId7"/>
              </a:rPr>
              <a:t>Illinois</a:t>
            </a:r>
            <a:r>
              <a:rPr kumimoji="0" lang="en-US" sz="1200" b="0" i="0" u="none" strike="noStrike" kern="0" cap="none" spc="0" normalizeH="0" baseline="0" noProof="0" dirty="0">
                <a:ln>
                  <a:noFill/>
                </a:ln>
                <a:solidFill>
                  <a:srgbClr val="58585A"/>
                </a:solidFill>
                <a:effectLst/>
                <a:uLnTx/>
                <a:uFillTx/>
                <a:latin typeface="Calibri" panose="020F0502020204030204" pitchFamily="34" charset="0"/>
                <a:ea typeface="Source Sans Pro"/>
                <a:cs typeface="Calibri" panose="020F0502020204030204" pitchFamily="34" charset="0"/>
                <a:sym typeface="Source Sans Pro"/>
              </a:rPr>
              <a:t>, </a:t>
            </a:r>
            <a:r>
              <a:rPr kumimoji="0" lang="en-US" sz="1200" b="0" i="0" u="none" strike="noStrike" kern="0" cap="none" spc="0" normalizeH="0" baseline="0" noProof="0" dirty="0">
                <a:ln>
                  <a:noFill/>
                </a:ln>
                <a:solidFill>
                  <a:srgbClr val="58585A"/>
                </a:solidFill>
                <a:effectLst/>
                <a:uLnTx/>
                <a:uFillTx/>
                <a:latin typeface="Calibri" panose="020F0502020204030204" pitchFamily="34" charset="0"/>
                <a:ea typeface="Source Sans Pro"/>
                <a:cs typeface="Calibri" panose="020F0502020204030204" pitchFamily="34" charset="0"/>
                <a:sym typeface="Source Sans Pro"/>
                <a:hlinkClick r:id="rId8"/>
              </a:rPr>
              <a:t>Iowa</a:t>
            </a:r>
            <a:r>
              <a:rPr kumimoji="0" lang="en-US" sz="1200" b="0" i="0" u="none" strike="noStrike" kern="0" cap="none" spc="0" normalizeH="0" baseline="0" noProof="0" dirty="0">
                <a:ln>
                  <a:noFill/>
                </a:ln>
                <a:solidFill>
                  <a:srgbClr val="58585A"/>
                </a:solidFill>
                <a:effectLst/>
                <a:uLnTx/>
                <a:uFillTx/>
                <a:latin typeface="Calibri" panose="020F0502020204030204" pitchFamily="34" charset="0"/>
                <a:ea typeface="Source Sans Pro"/>
                <a:cs typeface="Calibri" panose="020F0502020204030204" pitchFamily="34" charset="0"/>
                <a:sym typeface="Source Sans Pro"/>
              </a:rPr>
              <a:t> and </a:t>
            </a:r>
            <a:r>
              <a:rPr kumimoji="0" lang="en-US" sz="1200" b="0" i="0" u="none" strike="noStrike" kern="0" cap="none" spc="0" normalizeH="0" baseline="0" noProof="0" dirty="0">
                <a:ln>
                  <a:noFill/>
                </a:ln>
                <a:solidFill>
                  <a:srgbClr val="58585A"/>
                </a:solidFill>
                <a:effectLst/>
                <a:uLnTx/>
                <a:uFillTx/>
                <a:latin typeface="Calibri" panose="020F0502020204030204" pitchFamily="34" charset="0"/>
                <a:ea typeface="Source Sans Pro"/>
                <a:cs typeface="Calibri" panose="020F0502020204030204" pitchFamily="34" charset="0"/>
                <a:sym typeface="Source Sans Pro"/>
                <a:hlinkClick r:id="rId9"/>
              </a:rPr>
              <a:t>Oklahoma</a:t>
            </a:r>
            <a:r>
              <a:rPr kumimoji="0" lang="en-US" sz="1200" b="0" i="0" u="none" strike="noStrike" kern="0" cap="none" spc="0" normalizeH="0" baseline="0" noProof="0" dirty="0">
                <a:ln>
                  <a:noFill/>
                </a:ln>
                <a:solidFill>
                  <a:srgbClr val="58585A"/>
                </a:solidFill>
                <a:effectLst/>
                <a:uLnTx/>
                <a:uFillTx/>
                <a:latin typeface="Calibri" panose="020F0502020204030204" pitchFamily="34" charset="0"/>
                <a:ea typeface="Source Sans Pro"/>
                <a:cs typeface="Calibri" panose="020F0502020204030204" pitchFamily="34" charset="0"/>
                <a:sym typeface="Source Sans Pro"/>
              </a:rPr>
              <a:t>) and local health departments to respond to rapidly changing local circumstances.</a:t>
            </a:r>
          </a:p>
          <a:p>
            <a:pPr marL="285750" marR="0" lvl="0" indent="-209550" algn="l" defTabSz="914400" rtl="0" eaLnBrk="1" fontAlgn="auto" latinLnBrk="0" hangingPunct="1">
              <a:lnSpc>
                <a:spcPct val="100000"/>
              </a:lnSpc>
              <a:spcBef>
                <a:spcPts val="600"/>
              </a:spcBef>
              <a:spcAft>
                <a:spcPts val="0"/>
              </a:spcAft>
              <a:buClr>
                <a:srgbClr val="00BEF2"/>
              </a:buClr>
              <a:buSzPts val="2400"/>
              <a:buFont typeface="Source Sans Pro"/>
              <a:buChar char="»"/>
              <a:tabLst/>
              <a:defRPr/>
            </a:pPr>
            <a:r>
              <a:rPr kumimoji="0" lang="en-US" sz="1200" b="0" i="0" u="none" strike="noStrike" kern="0" cap="none" spc="0" normalizeH="0" baseline="0" noProof="0" dirty="0">
                <a:ln>
                  <a:noFill/>
                </a:ln>
                <a:solidFill>
                  <a:srgbClr val="58585A"/>
                </a:solidFill>
                <a:effectLst/>
                <a:uLnTx/>
                <a:uFillTx/>
                <a:latin typeface="Calibri" panose="020F0502020204030204" pitchFamily="34" charset="0"/>
                <a:ea typeface="Source Sans Pro"/>
                <a:cs typeface="Calibri" panose="020F0502020204030204" pitchFamily="34" charset="0"/>
                <a:sym typeface="Source Sans Pro"/>
              </a:rPr>
              <a:t>The views expressed by the speaker do not necessarily reflect the views of Telligen or the Centers for Medicare &amp; Medicaid Services. Presentation content is for information purposes only and does not constitute medical advice; it is not intended to be a substitute for professional medical advice, diagnosis or treatment. </a:t>
            </a:r>
          </a:p>
        </p:txBody>
      </p:sp>
      <p:sp>
        <p:nvSpPr>
          <p:cNvPr id="11" name="Google Shape;61;p11">
            <a:extLst>
              <a:ext uri="{FF2B5EF4-FFF2-40B4-BE49-F238E27FC236}">
                <a16:creationId xmlns:a16="http://schemas.microsoft.com/office/drawing/2014/main" id="{D87FF14C-5F59-4E89-B58B-8310C4F96B42}"/>
              </a:ext>
            </a:extLst>
          </p:cNvPr>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FFFFFF"/>
                </a:solidFill>
              </a:rPr>
              <a:pPr/>
              <a:t>‹#›</a:t>
            </a:fld>
            <a:endParaRPr lang="en" dirty="0">
              <a:solidFill>
                <a:srgbClr val="FFFFFF"/>
              </a:solidFill>
            </a:endParaRPr>
          </a:p>
        </p:txBody>
      </p:sp>
      <p:sp>
        <p:nvSpPr>
          <p:cNvPr id="12" name="Rectangle 11">
            <a:extLst>
              <a:ext uri="{FF2B5EF4-FFF2-40B4-BE49-F238E27FC236}">
                <a16:creationId xmlns:a16="http://schemas.microsoft.com/office/drawing/2014/main" id="{831AD5ED-5BE2-40A5-9779-7757537C1497}"/>
              </a:ext>
            </a:extLst>
          </p:cNvPr>
          <p:cNvSpPr/>
          <p:nvPr userDrawn="1"/>
        </p:nvSpPr>
        <p:spPr>
          <a:xfrm>
            <a:off x="1010175" y="882478"/>
            <a:ext cx="6948451" cy="400110"/>
          </a:xfrm>
          <a:prstGeom prst="rect">
            <a:avLst/>
          </a:prstGeom>
        </p:spPr>
        <p:txBody>
          <a:bodyPr wrap="square">
            <a:spAutoFit/>
          </a:bodyPr>
          <a:lstStyle/>
          <a:p>
            <a:pPr marL="0" indent="0">
              <a:buNone/>
            </a:pPr>
            <a:r>
              <a:rPr kumimoji="0" lang="en-US" sz="2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Montserrat"/>
              </a:rPr>
              <a:t>Disclaimers</a:t>
            </a:r>
            <a:endParaRPr lang="en-US" sz="2000" dirty="0">
              <a:solidFill>
                <a:srgbClr val="58585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2056175"/>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s - Video Conference">
    <p:spTree>
      <p:nvGrpSpPr>
        <p:cNvPr id="1" name=""/>
        <p:cNvGrpSpPr/>
        <p:nvPr/>
      </p:nvGrpSpPr>
      <p:grpSpPr>
        <a:xfrm>
          <a:off x="0" y="0"/>
          <a:ext cx="0" cy="0"/>
          <a:chOff x="0" y="0"/>
          <a:chExt cx="0" cy="0"/>
        </a:xfrm>
      </p:grpSpPr>
      <p:sp>
        <p:nvSpPr>
          <p:cNvPr id="4" name="Google Shape;25;p5">
            <a:extLst>
              <a:ext uri="{FF2B5EF4-FFF2-40B4-BE49-F238E27FC236}">
                <a16:creationId xmlns:a16="http://schemas.microsoft.com/office/drawing/2014/main" id="{7F15BEA1-0396-44A4-876C-2A1EC07D488A}"/>
              </a:ext>
            </a:extLst>
          </p:cNvPr>
          <p:cNvSpPr/>
          <p:nvPr userDrawn="1"/>
        </p:nvSpPr>
        <p:spPr>
          <a:xfrm>
            <a:off x="-25" y="0"/>
            <a:ext cx="9144000" cy="1312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Google Shape;26;p5" descr="marco.png">
            <a:extLst>
              <a:ext uri="{FF2B5EF4-FFF2-40B4-BE49-F238E27FC236}">
                <a16:creationId xmlns:a16="http://schemas.microsoft.com/office/drawing/2014/main" id="{CD87A3D3-61C6-46D4-8DB4-DC1DCE4D2CC4}"/>
              </a:ext>
            </a:extLst>
          </p:cNvPr>
          <p:cNvPicPr preferRelativeResize="0"/>
          <p:nvPr userDrawn="1"/>
        </p:nvPicPr>
        <p:blipFill>
          <a:blip r:embed="rId2">
            <a:alphaModFix/>
          </a:blip>
          <a:stretch>
            <a:fillRect/>
          </a:stretch>
        </p:blipFill>
        <p:spPr>
          <a:xfrm>
            <a:off x="0" y="0"/>
            <a:ext cx="9144000" cy="5143500"/>
          </a:xfrm>
          <a:prstGeom prst="rect">
            <a:avLst/>
          </a:prstGeom>
          <a:noFill/>
          <a:ln>
            <a:noFill/>
          </a:ln>
        </p:spPr>
      </p:pic>
      <p:pic>
        <p:nvPicPr>
          <p:cNvPr id="6" name="Graphic 5">
            <a:extLst>
              <a:ext uri="{FF2B5EF4-FFF2-40B4-BE49-F238E27FC236}">
                <a16:creationId xmlns:a16="http://schemas.microsoft.com/office/drawing/2014/main" id="{BB05FB1D-D138-4D98-AE1E-A35089AE02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85475" y="3770750"/>
            <a:ext cx="643867" cy="656874"/>
          </a:xfrm>
          <a:prstGeom prst="rect">
            <a:avLst/>
          </a:prstGeom>
        </p:spPr>
      </p:pic>
      <p:sp>
        <p:nvSpPr>
          <p:cNvPr id="7" name="Rectangle 6">
            <a:extLst>
              <a:ext uri="{FF2B5EF4-FFF2-40B4-BE49-F238E27FC236}">
                <a16:creationId xmlns:a16="http://schemas.microsoft.com/office/drawing/2014/main" id="{726FF968-E6A1-4133-9522-5DE4B74A15D8}"/>
              </a:ext>
            </a:extLst>
          </p:cNvPr>
          <p:cNvSpPr/>
          <p:nvPr userDrawn="1"/>
        </p:nvSpPr>
        <p:spPr>
          <a:xfrm>
            <a:off x="1158957" y="1505910"/>
            <a:ext cx="6948451" cy="276999"/>
          </a:xfrm>
          <a:prstGeom prst="rect">
            <a:avLst/>
          </a:prstGeom>
        </p:spPr>
        <p:txBody>
          <a:bodyPr wrap="square">
            <a:spAutoFit/>
          </a:bodyPr>
          <a:lstStyle/>
          <a:p>
            <a:pPr marL="0" indent="0">
              <a:buNone/>
            </a:pPr>
            <a:endParaRPr kumimoji="0" lang="en-US" sz="1200" b="0" i="0" u="none" strike="noStrike" kern="0" cap="none" spc="0" normalizeH="0" baseline="0" noProof="0" dirty="0">
              <a:ln>
                <a:noFill/>
              </a:ln>
              <a:solidFill>
                <a:srgbClr val="58585A"/>
              </a:solidFill>
              <a:effectLst/>
              <a:uLnTx/>
              <a:uFillTx/>
              <a:latin typeface="Calibri" panose="020F0502020204030204" pitchFamily="34" charset="0"/>
              <a:ea typeface="Source Sans Pro"/>
              <a:cs typeface="Calibri" panose="020F0502020204030204" pitchFamily="34" charset="0"/>
              <a:sym typeface="Source Sans Pro"/>
            </a:endParaRPr>
          </a:p>
        </p:txBody>
      </p:sp>
      <p:sp>
        <p:nvSpPr>
          <p:cNvPr id="8" name="Google Shape;61;p11">
            <a:extLst>
              <a:ext uri="{FF2B5EF4-FFF2-40B4-BE49-F238E27FC236}">
                <a16:creationId xmlns:a16="http://schemas.microsoft.com/office/drawing/2014/main" id="{B37735BC-8172-4122-B5CD-145ECA1B9E1E}"/>
              </a:ext>
            </a:extLst>
          </p:cNvPr>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FFFFFF"/>
                </a:solidFill>
              </a:rPr>
              <a:pPr/>
              <a:t>‹#›</a:t>
            </a:fld>
            <a:endParaRPr lang="en" dirty="0">
              <a:solidFill>
                <a:srgbClr val="FFFFFF"/>
              </a:solidFill>
            </a:endParaRPr>
          </a:p>
        </p:txBody>
      </p:sp>
      <p:sp>
        <p:nvSpPr>
          <p:cNvPr id="9" name="Rectangle 8">
            <a:extLst>
              <a:ext uri="{FF2B5EF4-FFF2-40B4-BE49-F238E27FC236}">
                <a16:creationId xmlns:a16="http://schemas.microsoft.com/office/drawing/2014/main" id="{E7311861-7A97-4077-A2F7-104A9D4BF644}"/>
              </a:ext>
            </a:extLst>
          </p:cNvPr>
          <p:cNvSpPr/>
          <p:nvPr userDrawn="1"/>
        </p:nvSpPr>
        <p:spPr>
          <a:xfrm>
            <a:off x="1010175" y="882478"/>
            <a:ext cx="6948451" cy="400110"/>
          </a:xfrm>
          <a:prstGeom prst="rect">
            <a:avLst/>
          </a:prstGeom>
        </p:spPr>
        <p:txBody>
          <a:bodyPr wrap="square">
            <a:spAutoFit/>
          </a:bodyPr>
          <a:lstStyle/>
          <a:p>
            <a:pPr marL="0" indent="0">
              <a:buNone/>
            </a:pPr>
            <a:r>
              <a:rPr kumimoji="0" lang="en-US" sz="2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Montserrat"/>
              </a:rPr>
              <a:t>Disclaimers</a:t>
            </a:r>
            <a:endParaRPr lang="en-US" sz="2000" dirty="0">
              <a:solidFill>
                <a:srgbClr val="58585A"/>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F797F57C-24DA-41E3-B83B-B97433D161B3}"/>
              </a:ext>
            </a:extLst>
          </p:cNvPr>
          <p:cNvSpPr/>
          <p:nvPr userDrawn="1"/>
        </p:nvSpPr>
        <p:spPr>
          <a:xfrm>
            <a:off x="1158957" y="1505910"/>
            <a:ext cx="6948451" cy="2015936"/>
          </a:xfrm>
          <a:prstGeom prst="rect">
            <a:avLst/>
          </a:prstGeom>
        </p:spPr>
        <p:txBody>
          <a:bodyPr wrap="square">
            <a:spAutoFit/>
          </a:bodyPr>
          <a:lstStyle/>
          <a:p>
            <a:pPr marL="285750" marR="0" lvl="0" indent="-209550" algn="l" defTabSz="914400" rtl="0" eaLnBrk="1" fontAlgn="auto" latinLnBrk="0" hangingPunct="1">
              <a:lnSpc>
                <a:spcPct val="100000"/>
              </a:lnSpc>
              <a:spcBef>
                <a:spcPts val="600"/>
              </a:spcBef>
              <a:spcAft>
                <a:spcPts val="0"/>
              </a:spcAft>
              <a:buClr>
                <a:srgbClr val="00BEF2"/>
              </a:buClr>
              <a:buSzPts val="2400"/>
              <a:buFont typeface="Source Sans Pro"/>
              <a:buChar char="»"/>
              <a:tabLst/>
              <a:defRPr/>
            </a:pPr>
            <a:r>
              <a:rPr kumimoji="0" lang="en-US" sz="1200" b="0" i="0" u="none" strike="noStrike" kern="0" cap="none" spc="0" normalizeH="0" baseline="0" noProof="0" dirty="0">
                <a:ln>
                  <a:noFill/>
                </a:ln>
                <a:solidFill>
                  <a:srgbClr val="58585A"/>
                </a:solidFill>
                <a:effectLst/>
                <a:uLnTx/>
                <a:uFillTx/>
                <a:latin typeface="Calibri" panose="020F0502020204030204" pitchFamily="34" charset="0"/>
                <a:cs typeface="Calibri" panose="020F0502020204030204" pitchFamily="34" charset="0"/>
                <a:sym typeface="Montserrat"/>
              </a:rPr>
              <a:t>This video conference utilizes links to other websites or third-party content to offer this webinar. Telligen is providing these links or third-party content to you as a convenience and has no liability, obligation or responsibility for any correspondence, purchase or promotion between you and any third party with a link on the Website, or for any content or links displayed on such sites to which you may be linked. </a:t>
            </a:r>
          </a:p>
          <a:p>
            <a:pPr marL="285750" marR="0" lvl="0" indent="-209550" algn="l" defTabSz="914400" rtl="0" eaLnBrk="1" fontAlgn="auto" latinLnBrk="0" hangingPunct="1">
              <a:lnSpc>
                <a:spcPct val="100000"/>
              </a:lnSpc>
              <a:spcBef>
                <a:spcPts val="600"/>
              </a:spcBef>
              <a:spcAft>
                <a:spcPts val="0"/>
              </a:spcAft>
              <a:buClr>
                <a:srgbClr val="00BEF2"/>
              </a:buClr>
              <a:buSzPts val="2400"/>
              <a:buFont typeface="Source Sans Pro"/>
              <a:buChar char="»"/>
              <a:tabLst/>
              <a:defRPr/>
            </a:pPr>
            <a:r>
              <a:rPr kumimoji="0" lang="en-US" sz="1200" b="0" i="0" u="none" strike="noStrike" kern="0" cap="none" spc="0" normalizeH="0" baseline="0" noProof="0" dirty="0">
                <a:ln>
                  <a:noFill/>
                </a:ln>
                <a:solidFill>
                  <a:srgbClr val="58585A"/>
                </a:solidFill>
                <a:effectLst/>
                <a:uLnTx/>
                <a:uFillTx/>
                <a:latin typeface="Calibri" panose="020F0502020204030204" pitchFamily="34" charset="0"/>
                <a:cs typeface="Calibri" panose="020F0502020204030204" pitchFamily="34" charset="0"/>
                <a:sym typeface="Montserrat"/>
              </a:rPr>
              <a:t>Telligen is not responsible for and assumes no liability for any mistakes, misstatements of law, defamation, slander, libel, omissions, falsehood, obscenity, pornography or profanity in the statements, opinions, representations or any other form of content contained in any third-party content appearing on the Website. The information and opinions in the third-party content are neither endorsed by nor do they reflect the opinions or beliefs of Telligen. </a:t>
            </a:r>
          </a:p>
        </p:txBody>
      </p:sp>
    </p:spTree>
    <p:extLst>
      <p:ext uri="{BB962C8B-B14F-4D97-AF65-F5344CB8AC3E}">
        <p14:creationId xmlns:p14="http://schemas.microsoft.com/office/powerpoint/2010/main" val="3781492777"/>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pcoming Events">
    <p:spTree>
      <p:nvGrpSpPr>
        <p:cNvPr id="1" name=""/>
        <p:cNvGrpSpPr/>
        <p:nvPr/>
      </p:nvGrpSpPr>
      <p:grpSpPr>
        <a:xfrm>
          <a:off x="0" y="0"/>
          <a:ext cx="0" cy="0"/>
          <a:chOff x="0" y="0"/>
          <a:chExt cx="0" cy="0"/>
        </a:xfrm>
      </p:grpSpPr>
      <p:sp>
        <p:nvSpPr>
          <p:cNvPr id="4" name="Google Shape;25;p5">
            <a:extLst>
              <a:ext uri="{FF2B5EF4-FFF2-40B4-BE49-F238E27FC236}">
                <a16:creationId xmlns:a16="http://schemas.microsoft.com/office/drawing/2014/main" id="{2FF0BD9D-6BAD-47CF-8215-63B0D1AE53CF}"/>
              </a:ext>
            </a:extLst>
          </p:cNvPr>
          <p:cNvSpPr/>
          <p:nvPr userDrawn="1"/>
        </p:nvSpPr>
        <p:spPr>
          <a:xfrm>
            <a:off x="-25" y="0"/>
            <a:ext cx="9144000" cy="1312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Google Shape;26;p5" descr="marco.png">
            <a:extLst>
              <a:ext uri="{FF2B5EF4-FFF2-40B4-BE49-F238E27FC236}">
                <a16:creationId xmlns:a16="http://schemas.microsoft.com/office/drawing/2014/main" id="{5FBA4BCD-F221-43C5-9E38-BCF529D89FC7}"/>
              </a:ext>
            </a:extLst>
          </p:cNvPr>
          <p:cNvPicPr preferRelativeResize="0"/>
          <p:nvPr userDrawn="1"/>
        </p:nvPicPr>
        <p:blipFill>
          <a:blip r:embed="rId2">
            <a:alphaModFix/>
          </a:blip>
          <a:stretch>
            <a:fillRect/>
          </a:stretch>
        </p:blipFill>
        <p:spPr>
          <a:xfrm>
            <a:off x="0" y="0"/>
            <a:ext cx="9144000" cy="5143500"/>
          </a:xfrm>
          <a:prstGeom prst="rect">
            <a:avLst/>
          </a:prstGeom>
          <a:noFill/>
          <a:ln>
            <a:noFill/>
          </a:ln>
        </p:spPr>
      </p:pic>
      <p:sp>
        <p:nvSpPr>
          <p:cNvPr id="7" name="Google Shape;28;p5">
            <a:extLst>
              <a:ext uri="{FF2B5EF4-FFF2-40B4-BE49-F238E27FC236}">
                <a16:creationId xmlns:a16="http://schemas.microsoft.com/office/drawing/2014/main" id="{FEAF1F53-521B-40F8-8792-F3986DD13FC0}"/>
              </a:ext>
            </a:extLst>
          </p:cNvPr>
          <p:cNvSpPr txBox="1">
            <a:spLocks noGrp="1"/>
          </p:cNvSpPr>
          <p:nvPr>
            <p:ph type="body" idx="1" hasCustomPrompt="1"/>
          </p:nvPr>
        </p:nvSpPr>
        <p:spPr>
          <a:xfrm>
            <a:off x="1010200" y="1434950"/>
            <a:ext cx="7131300" cy="2780100"/>
          </a:xfrm>
          <a:prstGeom prst="rect">
            <a:avLst/>
          </a:prstGeom>
        </p:spPr>
        <p:txBody>
          <a:bodyPr spcFirstLastPara="1" wrap="square" lIns="91425" tIns="91425" rIns="91425" bIns="91425" anchor="t" anchorCtr="0">
            <a:noAutofit/>
          </a:bodyPr>
          <a:lstStyle>
            <a:lvl1pPr marL="285750" lvl="0" indent="-209550">
              <a:spcBef>
                <a:spcPts val="600"/>
              </a:spcBef>
              <a:spcAft>
                <a:spcPts val="0"/>
              </a:spcAft>
              <a:buSzPts val="2400"/>
              <a:buChar char="»"/>
              <a:defRPr sz="1800">
                <a:solidFill>
                  <a:srgbClr val="58585A"/>
                </a:solidFill>
                <a:latin typeface="Calibri" panose="020F0502020204030204" pitchFamily="34" charset="0"/>
                <a:cs typeface="Calibri" panose="020F0502020204030204" pitchFamily="34" charset="0"/>
              </a:defRPr>
            </a:lvl1pPr>
            <a:lvl2pPr marL="685800" lvl="1" indent="-152400">
              <a:spcBef>
                <a:spcPts val="0"/>
              </a:spcBef>
              <a:spcAft>
                <a:spcPts val="0"/>
              </a:spcAft>
              <a:buSzPct val="100000"/>
              <a:buChar char="»"/>
              <a:defRPr sz="1200">
                <a:solidFill>
                  <a:srgbClr val="58585A"/>
                </a:solidFill>
                <a:latin typeface="+mn-lt"/>
              </a:defRPr>
            </a:lvl2pPr>
            <a:lvl3pPr marL="1143000" lvl="2" indent="-152400">
              <a:spcBef>
                <a:spcPts val="0"/>
              </a:spcBef>
              <a:spcAft>
                <a:spcPts val="0"/>
              </a:spcAft>
              <a:buSzPct val="100000"/>
              <a:buFont typeface="Arial" panose="020B0604020202020204" pitchFamily="34" charset="0"/>
              <a:buChar char="•"/>
              <a:defRPr sz="1200">
                <a:solidFill>
                  <a:srgbClr val="58585A"/>
                </a:solidFill>
                <a:latin typeface="+mn-lt"/>
              </a:defRPr>
            </a:lvl3pPr>
            <a:lvl4pPr marL="1600200" lvl="3" indent="-152400">
              <a:spcBef>
                <a:spcPts val="0"/>
              </a:spcBef>
              <a:spcAft>
                <a:spcPts val="0"/>
              </a:spcAft>
              <a:buSzPct val="100000"/>
              <a:buFont typeface="Arial" panose="020B0604020202020204" pitchFamily="34" charset="0"/>
              <a:buChar char="•"/>
              <a:defRPr sz="1200">
                <a:solidFill>
                  <a:schemeClr val="tx2">
                    <a:lumMod val="10000"/>
                  </a:schemeClr>
                </a:solidFill>
                <a:latin typeface="+mn-lt"/>
              </a:defRPr>
            </a:lvl4pPr>
            <a:lvl5pPr marL="2057400" lvl="4" indent="-152400">
              <a:spcBef>
                <a:spcPts val="0"/>
              </a:spcBef>
              <a:spcAft>
                <a:spcPts val="0"/>
              </a:spcAft>
              <a:buSzPct val="100000"/>
              <a:buFont typeface="Arial" panose="020B0604020202020204" pitchFamily="34" charset="0"/>
              <a:buChar char="•"/>
              <a:defRPr sz="1200">
                <a:solidFill>
                  <a:schemeClr val="tx2">
                    <a:lumMod val="10000"/>
                  </a:schemeClr>
                </a:solidFill>
                <a:latin typeface="+mn-lt"/>
              </a:defRPr>
            </a:lvl5pPr>
            <a:lvl6pPr marL="2514600" lvl="5" indent="-152400">
              <a:spcBef>
                <a:spcPts val="0"/>
              </a:spcBef>
              <a:spcAft>
                <a:spcPts val="0"/>
              </a:spcAft>
              <a:buSzPct val="100000"/>
              <a:buFont typeface="Arial" panose="020B0604020202020204" pitchFamily="34" charset="0"/>
              <a:buChar char="•"/>
              <a:defRPr sz="1200">
                <a:solidFill>
                  <a:schemeClr val="tx2">
                    <a:lumMod val="10000"/>
                  </a:schemeClr>
                </a:solidFill>
                <a:latin typeface="+mn-lt"/>
              </a:defRPr>
            </a:lvl6pPr>
            <a:lvl7pPr marL="2971800" lvl="6" indent="-152400">
              <a:spcBef>
                <a:spcPts val="0"/>
              </a:spcBef>
              <a:spcAft>
                <a:spcPts val="0"/>
              </a:spcAft>
              <a:buSzPct val="100000"/>
              <a:buFont typeface="Arial" panose="020B0604020202020204" pitchFamily="34" charset="0"/>
              <a:buChar char="•"/>
              <a:defRPr sz="1200">
                <a:solidFill>
                  <a:schemeClr val="tx2">
                    <a:lumMod val="10000"/>
                  </a:schemeClr>
                </a:solidFill>
                <a:latin typeface="+mn-lt"/>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r>
              <a:rPr lang="en-US" dirty="0"/>
              <a:t>Click to add text</a:t>
            </a:r>
          </a:p>
          <a:p>
            <a:pPr lvl="1"/>
            <a:r>
              <a:rPr lang="en-US" dirty="0"/>
              <a:t>Click to add text</a:t>
            </a:r>
          </a:p>
          <a:p>
            <a:pPr lvl="2"/>
            <a:r>
              <a:rPr lang="en-US" dirty="0"/>
              <a:t>Click to add text</a:t>
            </a:r>
          </a:p>
          <a:p>
            <a:pPr lvl="3"/>
            <a:r>
              <a:rPr lang="en-US" dirty="0"/>
              <a:t>Click to add text</a:t>
            </a:r>
          </a:p>
          <a:p>
            <a:pPr lvl="4"/>
            <a:r>
              <a:rPr lang="en-US" dirty="0"/>
              <a:t>Click to add text</a:t>
            </a:r>
          </a:p>
          <a:p>
            <a:pPr lvl="5"/>
            <a:r>
              <a:rPr lang="en-US" dirty="0"/>
              <a:t>Click to add text</a:t>
            </a:r>
          </a:p>
          <a:p>
            <a:pPr lvl="6"/>
            <a:r>
              <a:rPr lang="en-US" dirty="0"/>
              <a:t>Click to add text</a:t>
            </a:r>
          </a:p>
        </p:txBody>
      </p:sp>
      <p:sp>
        <p:nvSpPr>
          <p:cNvPr id="8" name="Google Shape;29;p5">
            <a:extLst>
              <a:ext uri="{FF2B5EF4-FFF2-40B4-BE49-F238E27FC236}">
                <a16:creationId xmlns:a16="http://schemas.microsoft.com/office/drawing/2014/main" id="{C8AD5E51-D64A-4F2A-9AF5-0BE17433166B}"/>
              </a:ext>
            </a:extLst>
          </p:cNvPr>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FFFFFF"/>
                </a:solidFill>
              </a:rPr>
              <a:pPr/>
              <a:t>‹#›</a:t>
            </a:fld>
            <a:endParaRPr lang="en" dirty="0">
              <a:solidFill>
                <a:srgbClr val="FFFFFF"/>
              </a:solidFill>
            </a:endParaRPr>
          </a:p>
        </p:txBody>
      </p:sp>
      <p:pic>
        <p:nvPicPr>
          <p:cNvPr id="9" name="Graphic 8">
            <a:extLst>
              <a:ext uri="{FF2B5EF4-FFF2-40B4-BE49-F238E27FC236}">
                <a16:creationId xmlns:a16="http://schemas.microsoft.com/office/drawing/2014/main" id="{BDC456DD-4AE6-445D-9801-BA9733A2AA0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85475" y="3770750"/>
            <a:ext cx="643867" cy="656874"/>
          </a:xfrm>
          <a:prstGeom prst="rect">
            <a:avLst/>
          </a:prstGeom>
        </p:spPr>
      </p:pic>
      <p:sp>
        <p:nvSpPr>
          <p:cNvPr id="11" name="Rectangle 10">
            <a:extLst>
              <a:ext uri="{FF2B5EF4-FFF2-40B4-BE49-F238E27FC236}">
                <a16:creationId xmlns:a16="http://schemas.microsoft.com/office/drawing/2014/main" id="{C33204A6-05AF-4DDC-BE0C-D2C3394ED650}"/>
              </a:ext>
            </a:extLst>
          </p:cNvPr>
          <p:cNvSpPr/>
          <p:nvPr userDrawn="1"/>
        </p:nvSpPr>
        <p:spPr>
          <a:xfrm>
            <a:off x="1010175" y="882478"/>
            <a:ext cx="6948451" cy="400110"/>
          </a:xfrm>
          <a:prstGeom prst="rect">
            <a:avLst/>
          </a:prstGeom>
        </p:spPr>
        <p:txBody>
          <a:bodyPr wrap="square">
            <a:spAutoFit/>
          </a:bodyPr>
          <a:lstStyle/>
          <a:p>
            <a:pPr marL="0" indent="0">
              <a:buNone/>
            </a:pPr>
            <a:r>
              <a:rPr kumimoji="0" lang="en-US" sz="2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Montserrat"/>
              </a:rPr>
              <a:t>Upcoming Events</a:t>
            </a:r>
            <a:endParaRPr lang="en-US" sz="2000" dirty="0">
              <a:solidFill>
                <a:srgbClr val="58585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1664061"/>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uest Templa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C2F2AC-048C-4330-A28C-8593A7579AB3}"/>
              </a:ext>
            </a:extLst>
          </p:cNvPr>
          <p:cNvSpPr/>
          <p:nvPr userDrawn="1"/>
        </p:nvSpPr>
        <p:spPr>
          <a:xfrm>
            <a:off x="0" y="0"/>
            <a:ext cx="9144000" cy="5143500"/>
          </a:xfrm>
          <a:prstGeom prst="rect">
            <a:avLst/>
          </a:prstGeom>
          <a:solidFill>
            <a:srgbClr val="BCB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2C3D26B-49BC-460A-B218-BE9C2B305B68}"/>
              </a:ext>
            </a:extLst>
          </p:cNvPr>
          <p:cNvSpPr/>
          <p:nvPr userDrawn="1"/>
        </p:nvSpPr>
        <p:spPr>
          <a:xfrm>
            <a:off x="1142706" y="0"/>
            <a:ext cx="6858588" cy="5143500"/>
          </a:xfrm>
          <a:prstGeom prst="rect">
            <a:avLst/>
          </a:prstGeom>
          <a:solidFill>
            <a:schemeClr val="bg1"/>
          </a:solidFill>
          <a:ln>
            <a:noFill/>
          </a:ln>
          <a:effectLst>
            <a:outerShdw blurRad="241300" sx="102000" sy="102000" algn="c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Google Shape;29;p5">
            <a:extLst>
              <a:ext uri="{FF2B5EF4-FFF2-40B4-BE49-F238E27FC236}">
                <a16:creationId xmlns:a16="http://schemas.microsoft.com/office/drawing/2014/main" id="{6DC23F79-82D3-44E9-86A4-DC3E6DE0DC2B}"/>
              </a:ext>
            </a:extLst>
          </p:cNvPr>
          <p:cNvSpPr txBox="1">
            <a:spLocks noGrp="1"/>
          </p:cNvSpPr>
          <p:nvPr>
            <p:ph type="sldNum" idx="12"/>
          </p:nvPr>
        </p:nvSpPr>
        <p:spPr>
          <a:xfrm>
            <a:off x="8001294" y="0"/>
            <a:ext cx="1142706" cy="671400"/>
          </a:xfrm>
          <a:prstGeom prst="rect">
            <a:avLst/>
          </a:prstGeom>
        </p:spPr>
        <p:txBody>
          <a:bodyPr spcFirstLastPara="1" wrap="square" lIns="91425" tIns="91425" rIns="91425" bIns="91425" anchor="b" anchorCtr="0">
            <a:noAutofit/>
          </a:bodyPr>
          <a:lstStyle>
            <a:lvl1pPr lvl="0" algn="ctr">
              <a:buNone/>
              <a:defRPr>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FFFFFF"/>
                </a:solidFill>
              </a:rPr>
              <a:pPr/>
              <a:t>‹#›</a:t>
            </a:fld>
            <a:endParaRPr lang="en" dirty="0">
              <a:solidFill>
                <a:srgbClr val="FFFFFF"/>
              </a:solidFill>
            </a:endParaRPr>
          </a:p>
        </p:txBody>
      </p:sp>
    </p:spTree>
    <p:extLst>
      <p:ext uri="{BB962C8B-B14F-4D97-AF65-F5344CB8AC3E}">
        <p14:creationId xmlns:p14="http://schemas.microsoft.com/office/powerpoint/2010/main" val="2905841135"/>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4" name="Google Shape;63;p12">
            <a:extLst>
              <a:ext uri="{FF2B5EF4-FFF2-40B4-BE49-F238E27FC236}">
                <a16:creationId xmlns:a16="http://schemas.microsoft.com/office/drawing/2014/main" id="{59AF7E29-0D1C-4D5A-9235-1B13ED154267}"/>
              </a:ext>
            </a:extLst>
          </p:cNvPr>
          <p:cNvSpPr/>
          <p:nvPr userDrawn="1"/>
        </p:nvSpPr>
        <p:spPr>
          <a:xfrm rot="10800000" flipH="1">
            <a:off x="-25" y="1289850"/>
            <a:ext cx="9144000" cy="38568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 name="Google Shape;64;p12" descr="marco.png">
            <a:extLst>
              <a:ext uri="{FF2B5EF4-FFF2-40B4-BE49-F238E27FC236}">
                <a16:creationId xmlns:a16="http://schemas.microsoft.com/office/drawing/2014/main" id="{B2BCE2B2-84B1-43BE-AB85-F291CC121106}"/>
              </a:ext>
            </a:extLst>
          </p:cNvPr>
          <p:cNvPicPr preferRelativeResize="0"/>
          <p:nvPr userDrawn="1"/>
        </p:nvPicPr>
        <p:blipFill>
          <a:blip r:embed="rId2">
            <a:alphaModFix/>
          </a:blip>
          <a:stretch>
            <a:fillRect/>
          </a:stretch>
        </p:blipFill>
        <p:spPr>
          <a:xfrm>
            <a:off x="0" y="0"/>
            <a:ext cx="9144000" cy="5143500"/>
          </a:xfrm>
          <a:prstGeom prst="rect">
            <a:avLst/>
          </a:prstGeom>
          <a:noFill/>
          <a:ln>
            <a:noFill/>
          </a:ln>
        </p:spPr>
      </p:pic>
      <p:sp>
        <p:nvSpPr>
          <p:cNvPr id="6" name="Google Shape;65;p12">
            <a:extLst>
              <a:ext uri="{FF2B5EF4-FFF2-40B4-BE49-F238E27FC236}">
                <a16:creationId xmlns:a16="http://schemas.microsoft.com/office/drawing/2014/main" id="{DAE1A824-F632-4A5F-AFCF-F951308463AA}"/>
              </a:ext>
            </a:extLst>
          </p:cNvPr>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rtl="0">
              <a:buNone/>
              <a:defRPr>
                <a:solidFill>
                  <a:srgbClr val="58585A"/>
                </a:solidFill>
                <a:latin typeface="Calibri" panose="020F0502020204030204" pitchFamily="34" charset="0"/>
                <a:cs typeface="Calibri" panose="020F0502020204030204" pitchFamily="34" charset="0"/>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fld id="{00000000-1234-1234-1234-123412341234}" type="slidenum">
              <a:rPr lang="en" smtClean="0"/>
              <a:pPr/>
              <a:t>‹#›</a:t>
            </a:fld>
            <a:endParaRPr lang="en" dirty="0"/>
          </a:p>
        </p:txBody>
      </p:sp>
      <p:pic>
        <p:nvPicPr>
          <p:cNvPr id="9" name="Graphic 8">
            <a:extLst>
              <a:ext uri="{FF2B5EF4-FFF2-40B4-BE49-F238E27FC236}">
                <a16:creationId xmlns:a16="http://schemas.microsoft.com/office/drawing/2014/main" id="{E8A106C5-B8F5-4F23-83EA-606F7CBF1C5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655734" y="1789390"/>
            <a:ext cx="1828156" cy="1828156"/>
          </a:xfrm>
          <a:prstGeom prst="rect">
            <a:avLst/>
          </a:prstGeom>
        </p:spPr>
      </p:pic>
      <p:sp>
        <p:nvSpPr>
          <p:cNvPr id="10" name="Rectangle 9">
            <a:extLst>
              <a:ext uri="{FF2B5EF4-FFF2-40B4-BE49-F238E27FC236}">
                <a16:creationId xmlns:a16="http://schemas.microsoft.com/office/drawing/2014/main" id="{9F9240F4-15B5-4657-B01A-B2D3475596FF}"/>
              </a:ext>
            </a:extLst>
          </p:cNvPr>
          <p:cNvSpPr/>
          <p:nvPr userDrawn="1"/>
        </p:nvSpPr>
        <p:spPr>
          <a:xfrm>
            <a:off x="1240749" y="2287969"/>
            <a:ext cx="3784081" cy="830997"/>
          </a:xfrm>
          <a:prstGeom prst="rect">
            <a:avLst/>
          </a:prstGeom>
        </p:spPr>
        <p:txBody>
          <a:bodyPr wrap="square">
            <a:spAutoFit/>
          </a:bodyPr>
          <a:lstStyle/>
          <a:p>
            <a:pPr marL="0" indent="0">
              <a:buNone/>
            </a:pPr>
            <a:r>
              <a:rPr kumimoji="0" lang="en-US" sz="48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Montserrat"/>
              </a:rPr>
              <a:t>Questions?</a:t>
            </a:r>
            <a:endParaRPr lang="en-US" sz="4400" dirty="0">
              <a:solidFill>
                <a:srgbClr val="58585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0765210"/>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Google Shape;51;p9" descr="marco.png">
            <a:extLst>
              <a:ext uri="{FF2B5EF4-FFF2-40B4-BE49-F238E27FC236}">
                <a16:creationId xmlns:a16="http://schemas.microsoft.com/office/drawing/2014/main" id="{6024C164-931F-41D5-AE2E-12E5E65898DE}"/>
              </a:ext>
            </a:extLst>
          </p:cNvPr>
          <p:cNvPicPr preferRelativeResize="0"/>
          <p:nvPr userDrawn="1"/>
        </p:nvPicPr>
        <p:blipFill>
          <a:blip r:embed="rId2">
            <a:alphaModFix/>
          </a:blip>
          <a:stretch>
            <a:fillRect/>
          </a:stretch>
        </p:blipFill>
        <p:spPr>
          <a:xfrm>
            <a:off x="0" y="0"/>
            <a:ext cx="9144000" cy="5143500"/>
          </a:xfrm>
          <a:prstGeom prst="rect">
            <a:avLst/>
          </a:prstGeom>
          <a:noFill/>
          <a:ln>
            <a:noFill/>
          </a:ln>
        </p:spPr>
      </p:pic>
      <p:pic>
        <p:nvPicPr>
          <p:cNvPr id="5" name="Picture 4" descr="A picture containing drawing, food&#10;&#10;Description automatically generated">
            <a:extLst>
              <a:ext uri="{FF2B5EF4-FFF2-40B4-BE49-F238E27FC236}">
                <a16:creationId xmlns:a16="http://schemas.microsoft.com/office/drawing/2014/main" id="{E8DCF6FD-65A6-4E34-A401-7B04682E86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3348" y="488415"/>
            <a:ext cx="8017303" cy="1717994"/>
          </a:xfrm>
          <a:prstGeom prst="rect">
            <a:avLst/>
          </a:prstGeom>
        </p:spPr>
      </p:pic>
      <p:sp>
        <p:nvSpPr>
          <p:cNvPr id="6" name="Google Shape;16;p3">
            <a:extLst>
              <a:ext uri="{FF2B5EF4-FFF2-40B4-BE49-F238E27FC236}">
                <a16:creationId xmlns:a16="http://schemas.microsoft.com/office/drawing/2014/main" id="{4991225A-763C-442F-A6EE-8DA2D5FD7714}"/>
              </a:ext>
            </a:extLst>
          </p:cNvPr>
          <p:cNvSpPr txBox="1">
            <a:spLocks noGrp="1"/>
          </p:cNvSpPr>
          <p:nvPr>
            <p:ph type="ctrTitle" hasCustomPrompt="1"/>
          </p:nvPr>
        </p:nvSpPr>
        <p:spPr>
          <a:xfrm>
            <a:off x="1154400" y="2257679"/>
            <a:ext cx="6835200" cy="963371"/>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3000"/>
              <a:buNone/>
              <a:defRPr sz="3000">
                <a:solidFill>
                  <a:srgbClr val="009DDC"/>
                </a:solidFill>
                <a:latin typeface="Calibri" panose="020F0502020204030204" pitchFamily="34" charset="0"/>
                <a:cs typeface="Calibri" panose="020F0502020204030204" pitchFamily="34" charset="0"/>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a:r>
              <a:rPr lang="en-US" dirty="0"/>
              <a:t>Title</a:t>
            </a:r>
            <a:endParaRPr dirty="0"/>
          </a:p>
        </p:txBody>
      </p:sp>
      <p:sp>
        <p:nvSpPr>
          <p:cNvPr id="7" name="Google Shape;17;p3">
            <a:extLst>
              <a:ext uri="{FF2B5EF4-FFF2-40B4-BE49-F238E27FC236}">
                <a16:creationId xmlns:a16="http://schemas.microsoft.com/office/drawing/2014/main" id="{099D9811-7495-4D0B-ABC6-771E47C064B9}"/>
              </a:ext>
            </a:extLst>
          </p:cNvPr>
          <p:cNvSpPr txBox="1">
            <a:spLocks noGrp="1"/>
          </p:cNvSpPr>
          <p:nvPr>
            <p:ph type="subTitle" idx="1" hasCustomPrompt="1"/>
          </p:nvPr>
        </p:nvSpPr>
        <p:spPr>
          <a:xfrm>
            <a:off x="1154400" y="3221050"/>
            <a:ext cx="6835200" cy="615273"/>
          </a:xfrm>
          <a:prstGeom prst="rect">
            <a:avLst/>
          </a:prstGeom>
        </p:spPr>
        <p:txBody>
          <a:bodyPr spcFirstLastPara="1" wrap="square" lIns="91425" tIns="91425" rIns="91425" bIns="91425" anchor="t" anchorCtr="0">
            <a:noAutofit/>
          </a:bodyPr>
          <a:lstStyle>
            <a:lvl1pPr lvl="0" rtl="0">
              <a:spcBef>
                <a:spcPts val="0"/>
              </a:spcBef>
              <a:spcAft>
                <a:spcPts val="0"/>
              </a:spcAft>
              <a:buClr>
                <a:srgbClr val="25516C"/>
              </a:buClr>
              <a:buSzPts val="1800"/>
              <a:buNone/>
              <a:defRPr sz="1800">
                <a:solidFill>
                  <a:srgbClr val="58585A"/>
                </a:solidFill>
                <a:latin typeface="Calibri" panose="020F0502020204030204" pitchFamily="34" charset="0"/>
                <a:cs typeface="Calibri" panose="020F0502020204030204" pitchFamily="34" charset="0"/>
              </a:defRPr>
            </a:lvl1pPr>
            <a:lvl2pPr lvl="1" rtl="0">
              <a:spcBef>
                <a:spcPts val="0"/>
              </a:spcBef>
              <a:spcAft>
                <a:spcPts val="0"/>
              </a:spcAft>
              <a:buClr>
                <a:srgbClr val="25516C"/>
              </a:buClr>
              <a:buSzPts val="1800"/>
              <a:buNone/>
              <a:defRPr sz="1800">
                <a:solidFill>
                  <a:srgbClr val="25516C"/>
                </a:solidFill>
              </a:defRPr>
            </a:lvl2pPr>
            <a:lvl3pPr lvl="2" rtl="0">
              <a:spcBef>
                <a:spcPts val="0"/>
              </a:spcBef>
              <a:spcAft>
                <a:spcPts val="0"/>
              </a:spcAft>
              <a:buClr>
                <a:srgbClr val="25516C"/>
              </a:buClr>
              <a:buSzPts val="1800"/>
              <a:buNone/>
              <a:defRPr sz="1800">
                <a:solidFill>
                  <a:srgbClr val="25516C"/>
                </a:solidFill>
              </a:defRPr>
            </a:lvl3pPr>
            <a:lvl4pPr lvl="3" rtl="0">
              <a:spcBef>
                <a:spcPts val="0"/>
              </a:spcBef>
              <a:spcAft>
                <a:spcPts val="0"/>
              </a:spcAft>
              <a:buClr>
                <a:srgbClr val="25516C"/>
              </a:buClr>
              <a:buSzPts val="1800"/>
              <a:buNone/>
              <a:defRPr sz="1800">
                <a:solidFill>
                  <a:srgbClr val="25516C"/>
                </a:solidFill>
              </a:defRPr>
            </a:lvl4pPr>
            <a:lvl5pPr lvl="4" rtl="0">
              <a:spcBef>
                <a:spcPts val="0"/>
              </a:spcBef>
              <a:spcAft>
                <a:spcPts val="0"/>
              </a:spcAft>
              <a:buClr>
                <a:srgbClr val="25516C"/>
              </a:buClr>
              <a:buSzPts val="1800"/>
              <a:buNone/>
              <a:defRPr sz="1800">
                <a:solidFill>
                  <a:srgbClr val="25516C"/>
                </a:solidFill>
              </a:defRPr>
            </a:lvl5pPr>
            <a:lvl6pPr lvl="5" rtl="0">
              <a:spcBef>
                <a:spcPts val="0"/>
              </a:spcBef>
              <a:spcAft>
                <a:spcPts val="0"/>
              </a:spcAft>
              <a:buClr>
                <a:srgbClr val="25516C"/>
              </a:buClr>
              <a:buSzPts val="1800"/>
              <a:buNone/>
              <a:defRPr sz="1800">
                <a:solidFill>
                  <a:srgbClr val="25516C"/>
                </a:solidFill>
              </a:defRPr>
            </a:lvl6pPr>
            <a:lvl7pPr lvl="6" rtl="0">
              <a:spcBef>
                <a:spcPts val="0"/>
              </a:spcBef>
              <a:spcAft>
                <a:spcPts val="0"/>
              </a:spcAft>
              <a:buClr>
                <a:srgbClr val="25516C"/>
              </a:buClr>
              <a:buSzPts val="1800"/>
              <a:buNone/>
              <a:defRPr sz="1800">
                <a:solidFill>
                  <a:srgbClr val="25516C"/>
                </a:solidFill>
              </a:defRPr>
            </a:lvl7pPr>
            <a:lvl8pPr lvl="7" rtl="0">
              <a:spcBef>
                <a:spcPts val="0"/>
              </a:spcBef>
              <a:spcAft>
                <a:spcPts val="0"/>
              </a:spcAft>
              <a:buClr>
                <a:srgbClr val="25516C"/>
              </a:buClr>
              <a:buSzPts val="1800"/>
              <a:buNone/>
              <a:defRPr sz="1800">
                <a:solidFill>
                  <a:srgbClr val="25516C"/>
                </a:solidFill>
              </a:defRPr>
            </a:lvl8pPr>
            <a:lvl9pPr lvl="8" rtl="0">
              <a:spcBef>
                <a:spcPts val="0"/>
              </a:spcBef>
              <a:spcAft>
                <a:spcPts val="0"/>
              </a:spcAft>
              <a:buClr>
                <a:srgbClr val="25516C"/>
              </a:buClr>
              <a:buSzPts val="1800"/>
              <a:buNone/>
              <a:defRPr sz="1800">
                <a:solidFill>
                  <a:srgbClr val="25516C"/>
                </a:solidFill>
              </a:defRPr>
            </a:lvl9pPr>
          </a:lstStyle>
          <a:p>
            <a:r>
              <a:rPr lang="en-US" dirty="0"/>
              <a:t>Presenter/Facilitator:</a:t>
            </a:r>
            <a:endParaRPr dirty="0"/>
          </a:p>
        </p:txBody>
      </p:sp>
      <p:sp>
        <p:nvSpPr>
          <p:cNvPr id="8" name="TextBox 7">
            <a:extLst>
              <a:ext uri="{FF2B5EF4-FFF2-40B4-BE49-F238E27FC236}">
                <a16:creationId xmlns:a16="http://schemas.microsoft.com/office/drawing/2014/main" id="{59996E3F-D242-439B-94A6-6C7EB40465D0}"/>
              </a:ext>
            </a:extLst>
          </p:cNvPr>
          <p:cNvSpPr txBox="1"/>
          <p:nvPr userDrawn="1"/>
        </p:nvSpPr>
        <p:spPr>
          <a:xfrm>
            <a:off x="775121" y="3920122"/>
            <a:ext cx="77407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58585A"/>
                </a:solidFill>
                <a:latin typeface="Calibri" panose="020F0502020204030204" pitchFamily="34" charset="0"/>
                <a:cs typeface="Calibri" panose="020F0502020204030204" pitchFamily="34" charset="0"/>
              </a:rPr>
              <a:t>This material was prepared by Telligen, a Quality Innovation Network-Quality Improvement Organization, under contract with the Centers for Medicare &amp; Medicaid Services (CMS), an agency of the U.S. Department of Health and Human Services (HHS). Views expressed in this material do not necessarily reflect the official views or policy of CMS or HHS, and any reference to a specific product or entity herein does not constitute endorsement of that product or entity by CMS or HHS. This material is for informational purposes only and does not constitute medical advice; it is not intended to be a substitute for professional medical advice, diagnosis or treatment. </a:t>
            </a:r>
          </a:p>
        </p:txBody>
      </p:sp>
      <p:sp>
        <p:nvSpPr>
          <p:cNvPr id="9" name="Text Placeholder 6">
            <a:extLst>
              <a:ext uri="{FF2B5EF4-FFF2-40B4-BE49-F238E27FC236}">
                <a16:creationId xmlns:a16="http://schemas.microsoft.com/office/drawing/2014/main" id="{160359E1-8C2C-43AA-8114-E74AA731C75D}"/>
              </a:ext>
            </a:extLst>
          </p:cNvPr>
          <p:cNvSpPr>
            <a:spLocks noGrp="1"/>
          </p:cNvSpPr>
          <p:nvPr>
            <p:ph type="body" sz="quarter" idx="13" hasCustomPrompt="1"/>
          </p:nvPr>
        </p:nvSpPr>
        <p:spPr>
          <a:xfrm>
            <a:off x="5833603" y="4148463"/>
            <a:ext cx="1952626" cy="461665"/>
          </a:xfrm>
          <a:prstGeom prst="rect">
            <a:avLst/>
          </a:prstGeom>
        </p:spPr>
        <p:txBody>
          <a:bodyPr/>
          <a:lstStyle>
            <a:lvl1pPr marL="0" algn="l">
              <a:buNone/>
              <a:defRPr sz="800" b="0" baseline="0">
                <a:solidFill>
                  <a:srgbClr val="000000"/>
                </a:solidFill>
                <a:latin typeface="Calibri" panose="020F0502020204030204" pitchFamily="34" charset="0"/>
                <a:cs typeface="Calibri" panose="020F0502020204030204" pitchFamily="34" charset="0"/>
              </a:defRPr>
            </a:lvl1pPr>
            <a:lvl2pPr>
              <a:buNone/>
              <a:defRPr/>
            </a:lvl2pPr>
            <a:lvl3pPr>
              <a:buNone/>
              <a:defRPr/>
            </a:lvl3pPr>
            <a:lvl4pPr>
              <a:buNone/>
              <a:defRPr/>
            </a:lvl4pPr>
            <a:lvl5pPr>
              <a:buNone/>
              <a:defRPr/>
            </a:lvl5pPr>
          </a:lstStyle>
          <a:p>
            <a:pPr lvl="0"/>
            <a:r>
              <a:rPr lang="en-US" dirty="0"/>
              <a:t>(Insert Sequence Number Here)</a:t>
            </a:r>
          </a:p>
        </p:txBody>
      </p:sp>
      <p:pic>
        <p:nvPicPr>
          <p:cNvPr id="10" name="Picture 9" descr="A screenshot of a cell phone&#10;&#10;Description automatically generated">
            <a:extLst>
              <a:ext uri="{FF2B5EF4-FFF2-40B4-BE49-F238E27FC236}">
                <a16:creationId xmlns:a16="http://schemas.microsoft.com/office/drawing/2014/main" id="{2AF5EFD3-8946-4B63-A9B5-05A0F46D874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6667" b="70000"/>
          <a:stretch/>
        </p:blipFill>
        <p:spPr>
          <a:xfrm>
            <a:off x="701644" y="1995916"/>
            <a:ext cx="7740712" cy="193517"/>
          </a:xfrm>
          <a:prstGeom prst="rect">
            <a:avLst/>
          </a:prstGeom>
        </p:spPr>
      </p:pic>
    </p:spTree>
    <p:extLst>
      <p:ext uri="{BB962C8B-B14F-4D97-AF65-F5344CB8AC3E}">
        <p14:creationId xmlns:p14="http://schemas.microsoft.com/office/powerpoint/2010/main" val="1618540569"/>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Google Shape;25;p5">
            <a:extLst>
              <a:ext uri="{FF2B5EF4-FFF2-40B4-BE49-F238E27FC236}">
                <a16:creationId xmlns:a16="http://schemas.microsoft.com/office/drawing/2014/main" id="{1DA58DE0-B755-4468-9197-29AC5ED56CFD}"/>
              </a:ext>
            </a:extLst>
          </p:cNvPr>
          <p:cNvSpPr/>
          <p:nvPr userDrawn="1"/>
        </p:nvSpPr>
        <p:spPr>
          <a:xfrm>
            <a:off x="-25" y="0"/>
            <a:ext cx="9144000" cy="1312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Google Shape;26;p5" descr="marco.png">
            <a:extLst>
              <a:ext uri="{FF2B5EF4-FFF2-40B4-BE49-F238E27FC236}">
                <a16:creationId xmlns:a16="http://schemas.microsoft.com/office/drawing/2014/main" id="{1C5DB29D-DD8B-40CD-8925-0BB24F637645}"/>
              </a:ext>
            </a:extLst>
          </p:cNvPr>
          <p:cNvPicPr preferRelativeResize="0"/>
          <p:nvPr userDrawn="1"/>
        </p:nvPicPr>
        <p:blipFill>
          <a:blip r:embed="rId2">
            <a:alphaModFix/>
          </a:blip>
          <a:stretch>
            <a:fillRect/>
          </a:stretch>
        </p:blipFill>
        <p:spPr>
          <a:xfrm>
            <a:off x="0" y="0"/>
            <a:ext cx="9144000" cy="5143500"/>
          </a:xfrm>
          <a:prstGeom prst="rect">
            <a:avLst/>
          </a:prstGeom>
          <a:noFill/>
          <a:ln>
            <a:noFill/>
          </a:ln>
        </p:spPr>
      </p:pic>
      <p:sp>
        <p:nvSpPr>
          <p:cNvPr id="3" name="Slide Number Placeholder 2">
            <a:extLst>
              <a:ext uri="{FF2B5EF4-FFF2-40B4-BE49-F238E27FC236}">
                <a16:creationId xmlns:a16="http://schemas.microsoft.com/office/drawing/2014/main" id="{3D9D5432-8B2C-441F-A931-DF56780A364F}"/>
              </a:ext>
            </a:extLst>
          </p:cNvPr>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FFFFFF"/>
                </a:solidFill>
                <a:effectLst/>
                <a:uLnTx/>
                <a:uFillTx/>
                <a:latin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 sz="1200" b="0" i="0" u="none" strike="noStrike" kern="0" cap="none" spc="0" normalizeH="0" baseline="0" noProof="0">
              <a:ln>
                <a:noFill/>
              </a:ln>
              <a:solidFill>
                <a:srgbClr val="FFFFFF"/>
              </a:solidFill>
              <a:effectLst/>
              <a:uLnTx/>
              <a:uFillTx/>
              <a:latin typeface="Montserrat"/>
              <a:sym typeface="Montserrat"/>
            </a:endParaRPr>
          </a:p>
        </p:txBody>
      </p:sp>
      <p:sp>
        <p:nvSpPr>
          <p:cNvPr id="6" name="Google Shape;28;p5">
            <a:extLst>
              <a:ext uri="{FF2B5EF4-FFF2-40B4-BE49-F238E27FC236}">
                <a16:creationId xmlns:a16="http://schemas.microsoft.com/office/drawing/2014/main" id="{9A15E564-5FEE-4F08-8CD7-B2FEA6D3AB7C}"/>
              </a:ext>
            </a:extLst>
          </p:cNvPr>
          <p:cNvSpPr txBox="1">
            <a:spLocks noGrp="1"/>
          </p:cNvSpPr>
          <p:nvPr>
            <p:ph type="body" idx="1" hasCustomPrompt="1"/>
          </p:nvPr>
        </p:nvSpPr>
        <p:spPr>
          <a:xfrm>
            <a:off x="1010200" y="1434950"/>
            <a:ext cx="7131300" cy="2780100"/>
          </a:xfrm>
          <a:prstGeom prst="rect">
            <a:avLst/>
          </a:prstGeom>
        </p:spPr>
        <p:txBody>
          <a:bodyPr spcFirstLastPara="1" wrap="square" lIns="91425" tIns="91425" rIns="91425" bIns="91425" anchor="t" anchorCtr="0">
            <a:noAutofit/>
          </a:bodyPr>
          <a:lstStyle>
            <a:lvl1pPr marL="285750" lvl="0" indent="-209550">
              <a:spcBef>
                <a:spcPts val="600"/>
              </a:spcBef>
              <a:spcAft>
                <a:spcPts val="0"/>
              </a:spcAft>
              <a:buSzPts val="2400"/>
              <a:buChar char="»"/>
              <a:defRPr sz="1050">
                <a:solidFill>
                  <a:srgbClr val="58585A"/>
                </a:solidFill>
                <a:latin typeface="+mn-lt"/>
                <a:cs typeface="Calibri" panose="020F0502020204030204" pitchFamily="34" charset="0"/>
              </a:defRPr>
            </a:lvl1pPr>
            <a:lvl2pPr marL="742950" lvl="1" indent="-209550">
              <a:spcBef>
                <a:spcPts val="0"/>
              </a:spcBef>
              <a:spcAft>
                <a:spcPts val="0"/>
              </a:spcAft>
              <a:buSzPct val="100000"/>
              <a:buChar char="»"/>
              <a:defRPr sz="1050">
                <a:solidFill>
                  <a:srgbClr val="58585A"/>
                </a:solidFill>
                <a:latin typeface="+mn-lt"/>
              </a:defRPr>
            </a:lvl2pPr>
            <a:lvl3pPr marL="1143000" lvl="2" indent="-152400">
              <a:spcBef>
                <a:spcPts val="0"/>
              </a:spcBef>
              <a:spcAft>
                <a:spcPts val="0"/>
              </a:spcAft>
              <a:buSzPct val="100000"/>
              <a:buFont typeface="Arial" panose="020B0604020202020204" pitchFamily="34" charset="0"/>
              <a:buChar char="•"/>
              <a:defRPr sz="1050">
                <a:solidFill>
                  <a:srgbClr val="58585A"/>
                </a:solidFill>
                <a:latin typeface="+mn-lt"/>
              </a:defRPr>
            </a:lvl3pPr>
            <a:lvl4pPr marL="1600200" lvl="3" indent="-152400">
              <a:spcBef>
                <a:spcPts val="0"/>
              </a:spcBef>
              <a:spcAft>
                <a:spcPts val="0"/>
              </a:spcAft>
              <a:buSzPct val="100000"/>
              <a:buFont typeface="Arial" panose="020B0604020202020204" pitchFamily="34" charset="0"/>
              <a:buChar char="•"/>
              <a:defRPr sz="1050">
                <a:solidFill>
                  <a:schemeClr val="tx2">
                    <a:lumMod val="10000"/>
                  </a:schemeClr>
                </a:solidFill>
                <a:latin typeface="+mn-lt"/>
              </a:defRPr>
            </a:lvl4pPr>
            <a:lvl5pPr marL="2057400" lvl="4" indent="-152400">
              <a:spcBef>
                <a:spcPts val="0"/>
              </a:spcBef>
              <a:spcAft>
                <a:spcPts val="0"/>
              </a:spcAft>
              <a:buSzPct val="100000"/>
              <a:buFont typeface="Arial" panose="020B0604020202020204" pitchFamily="34" charset="0"/>
              <a:buChar char="•"/>
              <a:defRPr sz="1050">
                <a:solidFill>
                  <a:schemeClr val="tx2">
                    <a:lumMod val="10000"/>
                  </a:schemeClr>
                </a:solidFill>
                <a:latin typeface="+mn-lt"/>
              </a:defRPr>
            </a:lvl5pPr>
            <a:lvl6pPr marL="2514600" lvl="5" indent="-152400">
              <a:spcBef>
                <a:spcPts val="0"/>
              </a:spcBef>
              <a:spcAft>
                <a:spcPts val="0"/>
              </a:spcAft>
              <a:buSzPct val="100000"/>
              <a:buFont typeface="Arial" panose="020B0604020202020204" pitchFamily="34" charset="0"/>
              <a:buChar char="•"/>
              <a:defRPr sz="1050">
                <a:solidFill>
                  <a:schemeClr val="tx2">
                    <a:lumMod val="10000"/>
                  </a:schemeClr>
                </a:solidFill>
                <a:latin typeface="+mn-lt"/>
              </a:defRPr>
            </a:lvl6pPr>
            <a:lvl7pPr marL="2971800" lvl="6" indent="-152400">
              <a:spcBef>
                <a:spcPts val="0"/>
              </a:spcBef>
              <a:spcAft>
                <a:spcPts val="0"/>
              </a:spcAft>
              <a:buSzPct val="100000"/>
              <a:buFont typeface="Arial" panose="020B0604020202020204" pitchFamily="34" charset="0"/>
              <a:buChar char="•"/>
              <a:defRPr sz="1050">
                <a:solidFill>
                  <a:schemeClr val="tx2">
                    <a:lumMod val="10000"/>
                  </a:schemeClr>
                </a:solidFill>
                <a:latin typeface="+mn-lt"/>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r>
              <a:rPr lang="en-US" dirty="0"/>
              <a:t>Click to add text</a:t>
            </a:r>
          </a:p>
          <a:p>
            <a:pPr lvl="1"/>
            <a:r>
              <a:rPr lang="en-US" dirty="0"/>
              <a:t>Click to add text</a:t>
            </a:r>
          </a:p>
          <a:p>
            <a:pPr lvl="2"/>
            <a:r>
              <a:rPr lang="en-US" dirty="0"/>
              <a:t>Click to add text</a:t>
            </a:r>
          </a:p>
          <a:p>
            <a:pPr lvl="3"/>
            <a:r>
              <a:rPr lang="en-US" dirty="0"/>
              <a:t>Click t add text</a:t>
            </a:r>
          </a:p>
          <a:p>
            <a:pPr lvl="4"/>
            <a:r>
              <a:rPr lang="en-US" dirty="0"/>
              <a:t>Click to add text</a:t>
            </a:r>
          </a:p>
          <a:p>
            <a:pPr lvl="5"/>
            <a:r>
              <a:rPr lang="en-US" dirty="0"/>
              <a:t>Click to add text</a:t>
            </a:r>
          </a:p>
          <a:p>
            <a:pPr lvl="6"/>
            <a:r>
              <a:rPr lang="en-US" dirty="0"/>
              <a:t>Click to add text</a:t>
            </a:r>
          </a:p>
        </p:txBody>
      </p:sp>
      <p:pic>
        <p:nvPicPr>
          <p:cNvPr id="8" name="Graphic 7">
            <a:extLst>
              <a:ext uri="{FF2B5EF4-FFF2-40B4-BE49-F238E27FC236}">
                <a16:creationId xmlns:a16="http://schemas.microsoft.com/office/drawing/2014/main" id="{1EC4FFD8-B5D0-425A-9554-85B7E9CC50A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85475" y="3770750"/>
            <a:ext cx="643867" cy="656874"/>
          </a:xfrm>
          <a:prstGeom prst="rect">
            <a:avLst/>
          </a:prstGeom>
        </p:spPr>
      </p:pic>
      <p:sp>
        <p:nvSpPr>
          <p:cNvPr id="9" name="Rectangle 8">
            <a:extLst>
              <a:ext uri="{FF2B5EF4-FFF2-40B4-BE49-F238E27FC236}">
                <a16:creationId xmlns:a16="http://schemas.microsoft.com/office/drawing/2014/main" id="{170BEFAD-9BA8-4520-AF8F-C8366701055C}"/>
              </a:ext>
            </a:extLst>
          </p:cNvPr>
          <p:cNvSpPr/>
          <p:nvPr userDrawn="1"/>
        </p:nvSpPr>
        <p:spPr>
          <a:xfrm>
            <a:off x="1010175" y="882478"/>
            <a:ext cx="6948451" cy="400110"/>
          </a:xfrm>
          <a:prstGeom prst="rect">
            <a:avLst/>
          </a:prstGeom>
        </p:spPr>
        <p:txBody>
          <a:bodyPr wrap="square">
            <a:spAutoFit/>
          </a:bodyPr>
          <a:lstStyle/>
          <a:p>
            <a:pPr marL="0" indent="0">
              <a:buNone/>
            </a:pPr>
            <a:r>
              <a:rPr kumimoji="0" lang="en-US" sz="2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Montserrat"/>
              </a:rPr>
              <a:t>References</a:t>
            </a:r>
            <a:endParaRPr lang="en-US" sz="2000" dirty="0">
              <a:solidFill>
                <a:srgbClr val="58585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565499"/>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Join us!">
    <p:spTree>
      <p:nvGrpSpPr>
        <p:cNvPr id="1" name=""/>
        <p:cNvGrpSpPr/>
        <p:nvPr/>
      </p:nvGrpSpPr>
      <p:grpSpPr>
        <a:xfrm>
          <a:off x="0" y="0"/>
          <a:ext cx="0" cy="0"/>
          <a:chOff x="0" y="0"/>
          <a:chExt cx="0" cy="0"/>
        </a:xfrm>
      </p:grpSpPr>
      <p:sp>
        <p:nvSpPr>
          <p:cNvPr id="4" name="Google Shape;25;p5">
            <a:extLst>
              <a:ext uri="{FF2B5EF4-FFF2-40B4-BE49-F238E27FC236}">
                <a16:creationId xmlns:a16="http://schemas.microsoft.com/office/drawing/2014/main" id="{05E09BFE-8830-4183-94FB-2C2F655EC611}"/>
              </a:ext>
            </a:extLst>
          </p:cNvPr>
          <p:cNvSpPr/>
          <p:nvPr userDrawn="1"/>
        </p:nvSpPr>
        <p:spPr>
          <a:xfrm>
            <a:off x="-25" y="0"/>
            <a:ext cx="9144000" cy="1312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Google Shape;26;p5" descr="marco.png">
            <a:extLst>
              <a:ext uri="{FF2B5EF4-FFF2-40B4-BE49-F238E27FC236}">
                <a16:creationId xmlns:a16="http://schemas.microsoft.com/office/drawing/2014/main" id="{C1F34F1E-B0CD-436B-9C50-873F2FDF589F}"/>
              </a:ext>
            </a:extLst>
          </p:cNvPr>
          <p:cNvPicPr preferRelativeResize="0"/>
          <p:nvPr userDrawn="1"/>
        </p:nvPicPr>
        <p:blipFill>
          <a:blip r:embed="rId2">
            <a:alphaModFix/>
          </a:blip>
          <a:stretch>
            <a:fillRect/>
          </a:stretch>
        </p:blipFill>
        <p:spPr>
          <a:xfrm>
            <a:off x="0" y="0"/>
            <a:ext cx="9144000" cy="5143500"/>
          </a:xfrm>
          <a:prstGeom prst="rect">
            <a:avLst/>
          </a:prstGeom>
          <a:noFill/>
          <a:ln>
            <a:noFill/>
          </a:ln>
        </p:spPr>
      </p:pic>
      <p:pic>
        <p:nvPicPr>
          <p:cNvPr id="6" name="Graphic 5">
            <a:extLst>
              <a:ext uri="{FF2B5EF4-FFF2-40B4-BE49-F238E27FC236}">
                <a16:creationId xmlns:a16="http://schemas.microsoft.com/office/drawing/2014/main" id="{1CAFA70B-CE0E-4E15-B965-C8337782B9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85475" y="3770750"/>
            <a:ext cx="643867" cy="656874"/>
          </a:xfrm>
          <a:prstGeom prst="rect">
            <a:avLst/>
          </a:prstGeom>
        </p:spPr>
      </p:pic>
      <p:sp>
        <p:nvSpPr>
          <p:cNvPr id="8" name="Rectangle 7">
            <a:extLst>
              <a:ext uri="{FF2B5EF4-FFF2-40B4-BE49-F238E27FC236}">
                <a16:creationId xmlns:a16="http://schemas.microsoft.com/office/drawing/2014/main" id="{C6333C85-1DB7-4195-B483-C00B74D15F35}"/>
              </a:ext>
            </a:extLst>
          </p:cNvPr>
          <p:cNvSpPr/>
          <p:nvPr userDrawn="1"/>
        </p:nvSpPr>
        <p:spPr>
          <a:xfrm>
            <a:off x="1158957" y="1444349"/>
            <a:ext cx="6948451" cy="461665"/>
          </a:xfrm>
          <a:prstGeom prst="rect">
            <a:avLst/>
          </a:prstGeom>
        </p:spPr>
        <p:txBody>
          <a:bodyPr wrap="square">
            <a:spAutoFit/>
          </a:bodyPr>
          <a:lstStyle/>
          <a:p>
            <a:pPr marL="0" indent="0">
              <a:buNone/>
            </a:pPr>
            <a:r>
              <a:rPr kumimoji="0" lang="en-US" sz="1200" b="0" i="0" u="none" strike="noStrike" kern="0" cap="none" spc="0" normalizeH="0" baseline="0" noProof="0" dirty="0">
                <a:ln>
                  <a:noFill/>
                </a:ln>
                <a:solidFill>
                  <a:srgbClr val="58585A"/>
                </a:solidFill>
                <a:effectLst/>
                <a:uLnTx/>
                <a:uFillTx/>
                <a:latin typeface="Calibri" panose="020F0502020204030204" pitchFamily="34" charset="0"/>
                <a:cs typeface="Calibri" panose="020F0502020204030204" pitchFamily="34" charset="0"/>
                <a:sym typeface="Montserrat"/>
              </a:rPr>
              <a:t>Telligen serves as the Quality Innovation Network-Quality Improvement Organization (QIN-QIO) for </a:t>
            </a:r>
            <a:r>
              <a:rPr kumimoji="0" lang="en-US" sz="1200" b="1" i="0" u="none" strike="noStrike" kern="0" cap="none" spc="0" normalizeH="0" baseline="0" noProof="0" dirty="0">
                <a:ln>
                  <a:noFill/>
                </a:ln>
                <a:solidFill>
                  <a:srgbClr val="58585A"/>
                </a:solidFill>
                <a:effectLst/>
                <a:uLnTx/>
                <a:uFillTx/>
                <a:latin typeface="Calibri" panose="020F0502020204030204" pitchFamily="34" charset="0"/>
                <a:cs typeface="Calibri" panose="020F0502020204030204" pitchFamily="34" charset="0"/>
                <a:sym typeface="Montserrat"/>
              </a:rPr>
              <a:t>Colorado</a:t>
            </a:r>
            <a:r>
              <a:rPr kumimoji="0" lang="en-US" sz="1200" b="0" i="0" u="none" strike="noStrike" kern="0" cap="none" spc="0" normalizeH="0" baseline="0" noProof="0" dirty="0">
                <a:ln>
                  <a:noFill/>
                </a:ln>
                <a:solidFill>
                  <a:srgbClr val="58585A"/>
                </a:solidFill>
                <a:effectLst/>
                <a:uLnTx/>
                <a:uFillTx/>
                <a:latin typeface="Calibri" panose="020F0502020204030204" pitchFamily="34" charset="0"/>
                <a:cs typeface="Calibri" panose="020F0502020204030204" pitchFamily="34" charset="0"/>
                <a:sym typeface="Montserrat"/>
              </a:rPr>
              <a:t>, </a:t>
            </a:r>
            <a:r>
              <a:rPr kumimoji="0" lang="en-US" sz="1200" b="1" i="0" u="none" strike="noStrike" kern="0" cap="none" spc="0" normalizeH="0" baseline="0" noProof="0" dirty="0">
                <a:ln>
                  <a:noFill/>
                </a:ln>
                <a:solidFill>
                  <a:srgbClr val="58585A"/>
                </a:solidFill>
                <a:effectLst/>
                <a:uLnTx/>
                <a:uFillTx/>
                <a:latin typeface="Calibri" panose="020F0502020204030204" pitchFamily="34" charset="0"/>
                <a:cs typeface="Calibri" panose="020F0502020204030204" pitchFamily="34" charset="0"/>
                <a:sym typeface="Montserrat"/>
              </a:rPr>
              <a:t>Illinois</a:t>
            </a:r>
            <a:r>
              <a:rPr kumimoji="0" lang="en-US" sz="1200" b="0" i="0" u="none" strike="noStrike" kern="0" cap="none" spc="0" normalizeH="0" baseline="0" noProof="0" dirty="0">
                <a:ln>
                  <a:noFill/>
                </a:ln>
                <a:solidFill>
                  <a:srgbClr val="58585A"/>
                </a:solidFill>
                <a:effectLst/>
                <a:uLnTx/>
                <a:uFillTx/>
                <a:latin typeface="Calibri" panose="020F0502020204030204" pitchFamily="34" charset="0"/>
                <a:cs typeface="Calibri" panose="020F0502020204030204" pitchFamily="34" charset="0"/>
                <a:sym typeface="Montserrat"/>
              </a:rPr>
              <a:t>, </a:t>
            </a:r>
            <a:r>
              <a:rPr kumimoji="0" lang="en-US" sz="1200" b="1" i="0" u="none" strike="noStrike" kern="0" cap="none" spc="0" normalizeH="0" baseline="0" noProof="0" dirty="0">
                <a:ln>
                  <a:noFill/>
                </a:ln>
                <a:solidFill>
                  <a:srgbClr val="58585A"/>
                </a:solidFill>
                <a:effectLst/>
                <a:uLnTx/>
                <a:uFillTx/>
                <a:latin typeface="Calibri" panose="020F0502020204030204" pitchFamily="34" charset="0"/>
                <a:cs typeface="Calibri" panose="020F0502020204030204" pitchFamily="34" charset="0"/>
                <a:sym typeface="Montserrat"/>
              </a:rPr>
              <a:t>Iowa</a:t>
            </a:r>
            <a:r>
              <a:rPr kumimoji="0" lang="en-US" sz="1200" b="0" i="0" u="none" strike="noStrike" kern="0" cap="none" spc="0" normalizeH="0" baseline="0" noProof="0" dirty="0">
                <a:ln>
                  <a:noFill/>
                </a:ln>
                <a:solidFill>
                  <a:srgbClr val="58585A"/>
                </a:solidFill>
                <a:effectLst/>
                <a:uLnTx/>
                <a:uFillTx/>
                <a:latin typeface="Calibri" panose="020F0502020204030204" pitchFamily="34" charset="0"/>
                <a:cs typeface="Calibri" panose="020F0502020204030204" pitchFamily="34" charset="0"/>
                <a:sym typeface="Montserrat"/>
              </a:rPr>
              <a:t>, and </a:t>
            </a:r>
            <a:r>
              <a:rPr kumimoji="0" lang="en-US" sz="1200" b="1" i="0" u="none" strike="noStrike" kern="0" cap="none" spc="0" normalizeH="0" baseline="0" noProof="0" dirty="0">
                <a:ln>
                  <a:noFill/>
                </a:ln>
                <a:solidFill>
                  <a:srgbClr val="58585A"/>
                </a:solidFill>
                <a:effectLst/>
                <a:uLnTx/>
                <a:uFillTx/>
                <a:latin typeface="Calibri" panose="020F0502020204030204" pitchFamily="34" charset="0"/>
                <a:cs typeface="Calibri" panose="020F0502020204030204" pitchFamily="34" charset="0"/>
                <a:sym typeface="Montserrat"/>
              </a:rPr>
              <a:t>Oklahoma</a:t>
            </a:r>
            <a:r>
              <a:rPr kumimoji="0" lang="en-US" sz="1200" b="0" i="0" u="none" strike="noStrike" kern="0" cap="none" spc="0" normalizeH="0" baseline="0" noProof="0" dirty="0">
                <a:ln>
                  <a:noFill/>
                </a:ln>
                <a:solidFill>
                  <a:srgbClr val="58585A"/>
                </a:solidFill>
                <a:effectLst/>
                <a:uLnTx/>
                <a:uFillTx/>
                <a:latin typeface="Calibri" panose="020F0502020204030204" pitchFamily="34" charset="0"/>
                <a:cs typeface="Calibri" panose="020F0502020204030204" pitchFamily="34" charset="0"/>
                <a:sym typeface="Montserrat"/>
              </a:rPr>
              <a:t>.</a:t>
            </a:r>
          </a:p>
        </p:txBody>
      </p:sp>
      <p:sp>
        <p:nvSpPr>
          <p:cNvPr id="9" name="Google Shape;61;p11">
            <a:extLst>
              <a:ext uri="{FF2B5EF4-FFF2-40B4-BE49-F238E27FC236}">
                <a16:creationId xmlns:a16="http://schemas.microsoft.com/office/drawing/2014/main" id="{62BC3426-7087-4B0C-A937-131B052300C3}"/>
              </a:ext>
            </a:extLst>
          </p:cNvPr>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FFFFFF"/>
                </a:solidFill>
              </a:rPr>
              <a:pPr/>
              <a:t>‹#›</a:t>
            </a:fld>
            <a:endParaRPr lang="en" dirty="0">
              <a:solidFill>
                <a:srgbClr val="FFFFFF"/>
              </a:solidFill>
            </a:endParaRPr>
          </a:p>
        </p:txBody>
      </p:sp>
      <p:sp>
        <p:nvSpPr>
          <p:cNvPr id="10" name="Rectangle 9">
            <a:extLst>
              <a:ext uri="{FF2B5EF4-FFF2-40B4-BE49-F238E27FC236}">
                <a16:creationId xmlns:a16="http://schemas.microsoft.com/office/drawing/2014/main" id="{353BAD97-043D-4A28-93B6-9420E5BF5E13}"/>
              </a:ext>
            </a:extLst>
          </p:cNvPr>
          <p:cNvSpPr/>
          <p:nvPr userDrawn="1"/>
        </p:nvSpPr>
        <p:spPr>
          <a:xfrm>
            <a:off x="1158957" y="1970684"/>
            <a:ext cx="6948451" cy="461665"/>
          </a:xfrm>
          <a:prstGeom prst="rect">
            <a:avLst/>
          </a:prstGeom>
        </p:spPr>
        <p:txBody>
          <a:bodyPr wrap="square">
            <a:spAutoFit/>
          </a:bodyPr>
          <a:lstStyle/>
          <a:p>
            <a:pPr marL="0" indent="0">
              <a:buNone/>
            </a:pPr>
            <a:r>
              <a:rPr kumimoji="0" lang="en-US" sz="1200" b="0" i="0" u="none" strike="noStrike" kern="0" cap="none" spc="0" normalizeH="0" baseline="0" noProof="0" dirty="0">
                <a:ln>
                  <a:noFill/>
                </a:ln>
                <a:solidFill>
                  <a:srgbClr val="58585A"/>
                </a:solidFill>
                <a:effectLst/>
                <a:uLnTx/>
                <a:uFillTx/>
                <a:latin typeface="Calibri" panose="020F0502020204030204" pitchFamily="34" charset="0"/>
                <a:cs typeface="Calibri" panose="020F0502020204030204" pitchFamily="34" charset="0"/>
                <a:sym typeface="Montserrat"/>
              </a:rPr>
              <a:t>If you value:</a:t>
            </a:r>
          </a:p>
          <a:p>
            <a:pPr marL="171450" indent="-171450">
              <a:buFont typeface="Arial" panose="020B0604020202020204" pitchFamily="34" charset="0"/>
              <a:buChar char="•"/>
            </a:pPr>
            <a:endParaRPr kumimoji="0" lang="en-US" sz="1200" b="0" i="0" u="none" strike="noStrike" kern="0" cap="none" spc="0" normalizeH="0" baseline="0" noProof="0" dirty="0">
              <a:ln>
                <a:noFill/>
              </a:ln>
              <a:solidFill>
                <a:srgbClr val="58585A"/>
              </a:solidFill>
              <a:effectLst/>
              <a:uLnTx/>
              <a:uFillTx/>
              <a:latin typeface="Calibri" panose="020F0502020204030204" pitchFamily="34" charset="0"/>
              <a:cs typeface="Calibri" panose="020F0502020204030204" pitchFamily="34" charset="0"/>
              <a:sym typeface="Montserrat"/>
            </a:endParaRPr>
          </a:p>
        </p:txBody>
      </p:sp>
      <p:sp>
        <p:nvSpPr>
          <p:cNvPr id="11" name="Rectangle 10">
            <a:extLst>
              <a:ext uri="{FF2B5EF4-FFF2-40B4-BE49-F238E27FC236}">
                <a16:creationId xmlns:a16="http://schemas.microsoft.com/office/drawing/2014/main" id="{DCB15A82-FFCA-4851-ACC8-EDB5E563FEA7}"/>
              </a:ext>
            </a:extLst>
          </p:cNvPr>
          <p:cNvSpPr/>
          <p:nvPr userDrawn="1"/>
        </p:nvSpPr>
        <p:spPr>
          <a:xfrm>
            <a:off x="1158957" y="2236235"/>
            <a:ext cx="4572000" cy="800219"/>
          </a:xfrm>
          <a:prstGeom prst="rect">
            <a:avLst/>
          </a:prstGeom>
        </p:spPr>
        <p:txBody>
          <a:bodyPr>
            <a:spAutoFit/>
          </a:bodyPr>
          <a:lstStyle/>
          <a:p>
            <a:pPr marL="457200" marR="0" lvl="0" indent="-381000" algn="l" defTabSz="914400" rtl="0" eaLnBrk="1" fontAlgn="auto" latinLnBrk="0" hangingPunct="1">
              <a:lnSpc>
                <a:spcPct val="100000"/>
              </a:lnSpc>
              <a:spcBef>
                <a:spcPts val="600"/>
              </a:spcBef>
              <a:spcAft>
                <a:spcPts val="0"/>
              </a:spcAft>
              <a:buClr>
                <a:srgbClr val="00BEF2"/>
              </a:buClr>
              <a:buSzPts val="2400"/>
              <a:buFont typeface="Source Sans Pro"/>
              <a:buChar char="»"/>
              <a:tabLst/>
              <a:defRPr/>
            </a:pPr>
            <a:r>
              <a:rPr kumimoji="0" lang="en-US" sz="1200" b="0" i="0" u="none" strike="noStrike" kern="0" cap="none" spc="0" normalizeH="0" baseline="0" noProof="0" dirty="0">
                <a:ln>
                  <a:noFill/>
                </a:ln>
                <a:solidFill>
                  <a:srgbClr val="58585A"/>
                </a:solidFill>
                <a:effectLst/>
                <a:uLnTx/>
                <a:uFillTx/>
                <a:latin typeface="Calibri" panose="020F0502020204030204" pitchFamily="34" charset="0"/>
                <a:cs typeface="Calibri" panose="020F0502020204030204" pitchFamily="34" charset="0"/>
                <a:sym typeface="Montserrat"/>
              </a:rPr>
              <a:t>Timely and up-to-date presentations</a:t>
            </a:r>
          </a:p>
          <a:p>
            <a:pPr marL="457200" marR="0" lvl="0" indent="-381000" algn="l" defTabSz="914400" rtl="0" eaLnBrk="1" fontAlgn="auto" latinLnBrk="0" hangingPunct="1">
              <a:lnSpc>
                <a:spcPct val="100000"/>
              </a:lnSpc>
              <a:spcBef>
                <a:spcPts val="600"/>
              </a:spcBef>
              <a:spcAft>
                <a:spcPts val="0"/>
              </a:spcAft>
              <a:buClr>
                <a:srgbClr val="00BEF2"/>
              </a:buClr>
              <a:buSzPts val="2400"/>
              <a:buFont typeface="Source Sans Pro"/>
              <a:buChar char="»"/>
              <a:tabLst/>
              <a:defRPr/>
            </a:pPr>
            <a:r>
              <a:rPr kumimoji="0" lang="en-US" sz="1200" b="0" i="0" u="none" strike="noStrike" kern="0" cap="none" spc="0" normalizeH="0" baseline="0" noProof="0" dirty="0">
                <a:ln>
                  <a:noFill/>
                </a:ln>
                <a:solidFill>
                  <a:srgbClr val="58585A"/>
                </a:solidFill>
                <a:effectLst/>
                <a:uLnTx/>
                <a:uFillTx/>
                <a:latin typeface="Calibri" panose="020F0502020204030204" pitchFamily="34" charset="0"/>
                <a:cs typeface="Calibri" panose="020F0502020204030204" pitchFamily="34" charset="0"/>
                <a:sym typeface="Montserrat"/>
              </a:rPr>
              <a:t>A network of peer support</a:t>
            </a:r>
          </a:p>
          <a:p>
            <a:pPr marL="457200" marR="0" lvl="0" indent="-381000" algn="l" defTabSz="914400" rtl="0" eaLnBrk="1" fontAlgn="auto" latinLnBrk="0" hangingPunct="1">
              <a:lnSpc>
                <a:spcPct val="100000"/>
              </a:lnSpc>
              <a:spcBef>
                <a:spcPts val="600"/>
              </a:spcBef>
              <a:spcAft>
                <a:spcPts val="0"/>
              </a:spcAft>
              <a:buClr>
                <a:srgbClr val="00BEF2"/>
              </a:buClr>
              <a:buSzPts val="2400"/>
              <a:buFont typeface="Source Sans Pro"/>
              <a:buChar char="»"/>
              <a:tabLst/>
              <a:defRPr/>
            </a:pPr>
            <a:r>
              <a:rPr kumimoji="0" lang="en-US" sz="1200" b="0" i="0" u="none" strike="noStrike" kern="0" cap="none" spc="0" normalizeH="0" baseline="0" noProof="0" dirty="0">
                <a:ln>
                  <a:noFill/>
                </a:ln>
                <a:solidFill>
                  <a:srgbClr val="58585A"/>
                </a:solidFill>
                <a:effectLst/>
                <a:uLnTx/>
                <a:uFillTx/>
                <a:latin typeface="Calibri" panose="020F0502020204030204" pitchFamily="34" charset="0"/>
                <a:cs typeface="Calibri" panose="020F0502020204030204" pitchFamily="34" charset="0"/>
                <a:sym typeface="Montserrat"/>
              </a:rPr>
              <a:t>Readily available technical assistance and resources</a:t>
            </a:r>
          </a:p>
        </p:txBody>
      </p:sp>
      <p:sp>
        <p:nvSpPr>
          <p:cNvPr id="12" name="Rectangle 11">
            <a:extLst>
              <a:ext uri="{FF2B5EF4-FFF2-40B4-BE49-F238E27FC236}">
                <a16:creationId xmlns:a16="http://schemas.microsoft.com/office/drawing/2014/main" id="{21F9765F-31BC-4E28-AAC0-182CB17F55D3}"/>
              </a:ext>
            </a:extLst>
          </p:cNvPr>
          <p:cNvSpPr/>
          <p:nvPr userDrawn="1"/>
        </p:nvSpPr>
        <p:spPr>
          <a:xfrm>
            <a:off x="1158957" y="3101124"/>
            <a:ext cx="6948451" cy="461665"/>
          </a:xfrm>
          <a:prstGeom prst="rect">
            <a:avLst/>
          </a:prstGeom>
        </p:spPr>
        <p:txBody>
          <a:bodyPr wrap="square">
            <a:spAutoFit/>
          </a:bodyPr>
          <a:lstStyle/>
          <a:p>
            <a:pPr marL="0" indent="0">
              <a:buNone/>
            </a:pPr>
            <a:r>
              <a:rPr kumimoji="0" lang="en-US" sz="1200" b="0" i="0" u="none" strike="noStrike" kern="0" cap="none" spc="0" normalizeH="0" baseline="0" noProof="0" dirty="0">
                <a:ln>
                  <a:noFill/>
                </a:ln>
                <a:solidFill>
                  <a:srgbClr val="58585A"/>
                </a:solidFill>
                <a:effectLst/>
                <a:uLnTx/>
                <a:uFillTx/>
                <a:latin typeface="Calibri" panose="020F0502020204030204" pitchFamily="34" charset="0"/>
                <a:cs typeface="Calibri" panose="020F0502020204030204" pitchFamily="34" charset="0"/>
                <a:sym typeface="Montserrat"/>
              </a:rPr>
              <a:t>Join us by:</a:t>
            </a:r>
          </a:p>
          <a:p>
            <a:pPr marL="171450" indent="-171450">
              <a:buFont typeface="Arial" panose="020B0604020202020204" pitchFamily="34" charset="0"/>
              <a:buChar char="•"/>
            </a:pPr>
            <a:endParaRPr kumimoji="0" lang="en-US" sz="1200" b="0" i="0" u="none" strike="noStrike" kern="0" cap="none" spc="0" normalizeH="0" baseline="0" noProof="0" dirty="0">
              <a:ln>
                <a:noFill/>
              </a:ln>
              <a:solidFill>
                <a:srgbClr val="58585A"/>
              </a:solidFill>
              <a:effectLst/>
              <a:uLnTx/>
              <a:uFillTx/>
              <a:latin typeface="Calibri" panose="020F0502020204030204" pitchFamily="34" charset="0"/>
              <a:cs typeface="Calibri" panose="020F0502020204030204" pitchFamily="34" charset="0"/>
              <a:sym typeface="Montserrat"/>
            </a:endParaRPr>
          </a:p>
        </p:txBody>
      </p:sp>
      <p:sp>
        <p:nvSpPr>
          <p:cNvPr id="13" name="Rectangle 12">
            <a:extLst>
              <a:ext uri="{FF2B5EF4-FFF2-40B4-BE49-F238E27FC236}">
                <a16:creationId xmlns:a16="http://schemas.microsoft.com/office/drawing/2014/main" id="{18C8A908-BE87-4575-A083-1DEB69FB9470}"/>
              </a:ext>
            </a:extLst>
          </p:cNvPr>
          <p:cNvSpPr/>
          <p:nvPr userDrawn="1"/>
        </p:nvSpPr>
        <p:spPr>
          <a:xfrm>
            <a:off x="1158957" y="3366675"/>
            <a:ext cx="6695086" cy="984885"/>
          </a:xfrm>
          <a:prstGeom prst="rect">
            <a:avLst/>
          </a:prstGeom>
        </p:spPr>
        <p:txBody>
          <a:bodyPr wrap="square">
            <a:spAutoFit/>
          </a:bodyPr>
          <a:lstStyle/>
          <a:p>
            <a:pPr marL="457200" marR="0" lvl="0" indent="-381000" algn="l" defTabSz="914400" rtl="0" eaLnBrk="1" fontAlgn="auto" latinLnBrk="0" hangingPunct="1">
              <a:lnSpc>
                <a:spcPct val="100000"/>
              </a:lnSpc>
              <a:spcBef>
                <a:spcPts val="600"/>
              </a:spcBef>
              <a:spcAft>
                <a:spcPts val="0"/>
              </a:spcAft>
              <a:buClr>
                <a:srgbClr val="00BEF2"/>
              </a:buClr>
              <a:buSzPts val="2400"/>
              <a:buFont typeface="Source Sans Pro"/>
              <a:buChar char="»"/>
              <a:tabLst/>
              <a:defRPr/>
            </a:pPr>
            <a:r>
              <a:rPr kumimoji="0" lang="en-US" sz="1200" b="0" i="0" u="none" strike="noStrike" kern="0" cap="none" spc="0" normalizeH="0" baseline="0" noProof="0" dirty="0">
                <a:ln>
                  <a:noFill/>
                </a:ln>
                <a:solidFill>
                  <a:srgbClr val="58585A"/>
                </a:solidFill>
                <a:effectLst/>
                <a:uLnTx/>
                <a:uFillTx/>
                <a:latin typeface="Calibri" panose="020F0502020204030204" pitchFamily="34" charset="0"/>
                <a:cs typeface="Calibri" panose="020F0502020204030204" pitchFamily="34" charset="0"/>
                <a:sym typeface="Montserrat"/>
              </a:rPr>
              <a:t>Signing up online at </a:t>
            </a:r>
            <a:r>
              <a:rPr kumimoji="0" lang="en-US" sz="1200" b="0" i="0" u="none" strike="noStrike" kern="0" cap="none" spc="0" normalizeH="0" baseline="0" noProof="0" dirty="0">
                <a:ln>
                  <a:noFill/>
                </a:ln>
                <a:solidFill>
                  <a:srgbClr val="58585A"/>
                </a:solidFill>
                <a:effectLst/>
                <a:uLnTx/>
                <a:uFillTx/>
                <a:latin typeface="Calibri" panose="020F0502020204030204" pitchFamily="34" charset="0"/>
                <a:cs typeface="Calibri" panose="020F0502020204030204" pitchFamily="34" charset="0"/>
                <a:sym typeface="Montserrat"/>
                <a:hlinkClick r:id="rId5"/>
              </a:rPr>
              <a:t>www.telligenqinqio.com/join-telligen-qi-connect/</a:t>
            </a:r>
            <a:r>
              <a:rPr kumimoji="0" lang="en-US" sz="1200" b="0" i="0" u="none" strike="noStrike" kern="0" cap="none" spc="0" normalizeH="0" baseline="0" noProof="0" dirty="0">
                <a:ln>
                  <a:noFill/>
                </a:ln>
                <a:solidFill>
                  <a:srgbClr val="58585A"/>
                </a:solidFill>
                <a:effectLst/>
                <a:uLnTx/>
                <a:uFillTx/>
                <a:latin typeface="Calibri" panose="020F0502020204030204" pitchFamily="34" charset="0"/>
                <a:cs typeface="Calibri" panose="020F0502020204030204" pitchFamily="34" charset="0"/>
                <a:sym typeface="Montserrat"/>
              </a:rPr>
              <a:t> </a:t>
            </a:r>
          </a:p>
          <a:p>
            <a:pPr marL="457200" marR="0" lvl="0" indent="-381000" algn="l" defTabSz="914400" rtl="0" eaLnBrk="1" fontAlgn="auto" latinLnBrk="0" hangingPunct="1">
              <a:lnSpc>
                <a:spcPct val="100000"/>
              </a:lnSpc>
              <a:spcBef>
                <a:spcPts val="600"/>
              </a:spcBef>
              <a:spcAft>
                <a:spcPts val="0"/>
              </a:spcAft>
              <a:buClr>
                <a:srgbClr val="00BEF2"/>
              </a:buClr>
              <a:buSzPts val="2400"/>
              <a:buFont typeface="Source Sans Pro"/>
              <a:buChar char="»"/>
              <a:tabLst/>
              <a:defRPr/>
            </a:pPr>
            <a:r>
              <a:rPr kumimoji="0" lang="en-US" sz="1200" b="0" i="0" u="none" strike="noStrike" kern="0" cap="none" spc="0" normalizeH="0" baseline="0" noProof="0" dirty="0">
                <a:ln>
                  <a:noFill/>
                </a:ln>
                <a:solidFill>
                  <a:srgbClr val="58585A"/>
                </a:solidFill>
                <a:effectLst/>
                <a:uLnTx/>
                <a:uFillTx/>
                <a:latin typeface="Calibri" panose="020F0502020204030204" pitchFamily="34" charset="0"/>
                <a:cs typeface="Calibri" panose="020F0502020204030204" pitchFamily="34" charset="0"/>
                <a:sym typeface="Montserrat"/>
              </a:rPr>
              <a:t>Emailing us at </a:t>
            </a:r>
            <a:r>
              <a:rPr kumimoji="0" lang="en-US" sz="1200" b="0" i="0" u="none" strike="noStrike" kern="0" cap="none" spc="0" normalizeH="0" baseline="0" noProof="0" dirty="0">
                <a:ln>
                  <a:noFill/>
                </a:ln>
                <a:solidFill>
                  <a:srgbClr val="58585A"/>
                </a:solidFill>
                <a:effectLst/>
                <a:uLnTx/>
                <a:uFillTx/>
                <a:latin typeface="Calibri" panose="020F0502020204030204" pitchFamily="34" charset="0"/>
                <a:cs typeface="Calibri" panose="020F0502020204030204" pitchFamily="34" charset="0"/>
                <a:sym typeface="Montserrat"/>
                <a:hlinkClick r:id="rId6"/>
              </a:rPr>
              <a:t>telligenQIConnect@telligen.com</a:t>
            </a:r>
            <a:r>
              <a:rPr kumimoji="0" lang="en-US" sz="1200" b="0" i="0" u="none" strike="noStrike" kern="0" cap="none" spc="0" normalizeH="0" baseline="0" noProof="0" dirty="0">
                <a:ln>
                  <a:noFill/>
                </a:ln>
                <a:solidFill>
                  <a:srgbClr val="58585A"/>
                </a:solidFill>
                <a:effectLst/>
                <a:uLnTx/>
                <a:uFillTx/>
                <a:latin typeface="Calibri" panose="020F0502020204030204" pitchFamily="34" charset="0"/>
                <a:cs typeface="Calibri" panose="020F0502020204030204" pitchFamily="34" charset="0"/>
                <a:sym typeface="Montserrat"/>
              </a:rPr>
              <a:t> or contacting the presenter of this presentation</a:t>
            </a:r>
          </a:p>
          <a:p>
            <a:pPr marL="457200" marR="0" lvl="0" indent="-381000" algn="l" defTabSz="914400" rtl="0" eaLnBrk="1" fontAlgn="auto" latinLnBrk="0" hangingPunct="1">
              <a:lnSpc>
                <a:spcPct val="100000"/>
              </a:lnSpc>
              <a:spcBef>
                <a:spcPts val="600"/>
              </a:spcBef>
              <a:spcAft>
                <a:spcPts val="0"/>
              </a:spcAft>
              <a:buClr>
                <a:srgbClr val="00BEF2"/>
              </a:buClr>
              <a:buSzPts val="2400"/>
              <a:buFont typeface="Source Sans Pro"/>
              <a:buChar char="»"/>
              <a:tabLst/>
              <a:defRPr/>
            </a:pPr>
            <a:r>
              <a:rPr kumimoji="0" lang="en-US" sz="1200" b="0" i="0" u="none" strike="noStrike" kern="0" cap="none" spc="0" normalizeH="0" baseline="0" noProof="0" dirty="0">
                <a:ln>
                  <a:noFill/>
                </a:ln>
                <a:solidFill>
                  <a:srgbClr val="58585A"/>
                </a:solidFill>
                <a:effectLst/>
                <a:uLnTx/>
                <a:uFillTx/>
                <a:latin typeface="Calibri" panose="020F0502020204030204" pitchFamily="34" charset="0"/>
                <a:cs typeface="Calibri" panose="020F0502020204030204" pitchFamily="34" charset="0"/>
                <a:sym typeface="Montserrat"/>
              </a:rPr>
              <a:t>If you’re not located in one Telligen’s states, you can find your QIN QIO here:</a:t>
            </a:r>
            <a:br>
              <a:rPr kumimoji="0" lang="en-US" sz="1200" b="0" i="0" u="none" strike="noStrike" kern="0" cap="none" spc="0" normalizeH="0" baseline="0" noProof="0" dirty="0">
                <a:ln>
                  <a:noFill/>
                </a:ln>
                <a:solidFill>
                  <a:srgbClr val="58585A"/>
                </a:solidFill>
                <a:effectLst/>
                <a:uLnTx/>
                <a:uFillTx/>
                <a:latin typeface="Calibri" panose="020F0502020204030204" pitchFamily="34" charset="0"/>
                <a:cs typeface="Calibri" panose="020F0502020204030204" pitchFamily="34" charset="0"/>
                <a:sym typeface="Montserrat"/>
              </a:rPr>
            </a:br>
            <a:r>
              <a:rPr kumimoji="0" lang="en-US" sz="1200" b="0" i="0" u="none" strike="noStrike" kern="0" cap="none" spc="0" normalizeH="0" baseline="0" noProof="0" dirty="0">
                <a:ln>
                  <a:noFill/>
                </a:ln>
                <a:solidFill>
                  <a:srgbClr val="58585A"/>
                </a:solidFill>
                <a:effectLst/>
                <a:uLnTx/>
                <a:uFillTx/>
                <a:latin typeface="Calibri" panose="020F0502020204030204" pitchFamily="34" charset="0"/>
                <a:cs typeface="Calibri" panose="020F0502020204030204" pitchFamily="34" charset="0"/>
                <a:sym typeface="Montserrat"/>
                <a:hlinkClick r:id="rId7"/>
              </a:rPr>
              <a:t>https://qioprogram.org/locate-your-qio</a:t>
            </a:r>
            <a:r>
              <a:rPr kumimoji="0" lang="en-US" sz="1200" b="0" i="0" u="none" strike="noStrike" kern="0" cap="none" spc="0" normalizeH="0" baseline="0" noProof="0" dirty="0">
                <a:ln>
                  <a:noFill/>
                </a:ln>
                <a:solidFill>
                  <a:srgbClr val="58585A"/>
                </a:solidFill>
                <a:effectLst/>
                <a:uLnTx/>
                <a:uFillTx/>
                <a:latin typeface="Calibri" panose="020F0502020204030204" pitchFamily="34" charset="0"/>
                <a:cs typeface="Calibri" panose="020F0502020204030204" pitchFamily="34" charset="0"/>
                <a:sym typeface="Montserrat"/>
              </a:rPr>
              <a:t>   </a:t>
            </a:r>
          </a:p>
        </p:txBody>
      </p:sp>
      <p:sp>
        <p:nvSpPr>
          <p:cNvPr id="14" name="Rectangle 13">
            <a:extLst>
              <a:ext uri="{FF2B5EF4-FFF2-40B4-BE49-F238E27FC236}">
                <a16:creationId xmlns:a16="http://schemas.microsoft.com/office/drawing/2014/main" id="{3022DC0C-68A3-4FBB-9933-C8337F907EBB}"/>
              </a:ext>
            </a:extLst>
          </p:cNvPr>
          <p:cNvSpPr/>
          <p:nvPr userDrawn="1"/>
        </p:nvSpPr>
        <p:spPr>
          <a:xfrm>
            <a:off x="1010175" y="882478"/>
            <a:ext cx="6948451" cy="400110"/>
          </a:xfrm>
          <a:prstGeom prst="rect">
            <a:avLst/>
          </a:prstGeom>
        </p:spPr>
        <p:txBody>
          <a:bodyPr wrap="square">
            <a:spAutoFit/>
          </a:bodyPr>
          <a:lstStyle/>
          <a:p>
            <a:pPr marL="0" indent="0">
              <a:buNone/>
            </a:pPr>
            <a:r>
              <a:rPr kumimoji="0" lang="en-US" sz="2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Montserrat"/>
              </a:rPr>
              <a:t>Join Telligen QI Connect™</a:t>
            </a:r>
            <a:endParaRPr lang="en-US" sz="2000" dirty="0">
              <a:solidFill>
                <a:srgbClr val="58585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5441285"/>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Google Shape;46;p8">
            <a:extLst>
              <a:ext uri="{FF2B5EF4-FFF2-40B4-BE49-F238E27FC236}">
                <a16:creationId xmlns:a16="http://schemas.microsoft.com/office/drawing/2014/main" id="{38C69A96-5BDA-426A-9A5E-33D178843381}"/>
              </a:ext>
            </a:extLst>
          </p:cNvPr>
          <p:cNvSpPr/>
          <p:nvPr userDrawn="1"/>
        </p:nvSpPr>
        <p:spPr>
          <a:xfrm>
            <a:off x="-25" y="0"/>
            <a:ext cx="9144000" cy="1312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9" name="Google Shape;47;p8" descr="marco.png">
            <a:extLst>
              <a:ext uri="{FF2B5EF4-FFF2-40B4-BE49-F238E27FC236}">
                <a16:creationId xmlns:a16="http://schemas.microsoft.com/office/drawing/2014/main" id="{26A2921B-A002-4074-8673-7F66DFABD286}"/>
              </a:ext>
            </a:extLst>
          </p:cNvPr>
          <p:cNvPicPr preferRelativeResize="0"/>
          <p:nvPr userDrawn="1"/>
        </p:nvPicPr>
        <p:blipFill>
          <a:blip r:embed="rId2">
            <a:alphaModFix/>
          </a:blip>
          <a:stretch>
            <a:fillRect/>
          </a:stretch>
        </p:blipFill>
        <p:spPr>
          <a:xfrm>
            <a:off x="0" y="0"/>
            <a:ext cx="9144000" cy="5143500"/>
          </a:xfrm>
          <a:prstGeom prst="rect">
            <a:avLst/>
          </a:prstGeom>
          <a:noFill/>
          <a:ln>
            <a:noFill/>
          </a:ln>
        </p:spPr>
      </p:pic>
      <p:pic>
        <p:nvPicPr>
          <p:cNvPr id="11" name="Graphic 10">
            <a:extLst>
              <a:ext uri="{FF2B5EF4-FFF2-40B4-BE49-F238E27FC236}">
                <a16:creationId xmlns:a16="http://schemas.microsoft.com/office/drawing/2014/main" id="{02B1E3C2-7669-4500-9C99-D9EB27BDE65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85475" y="3770750"/>
            <a:ext cx="643867" cy="656874"/>
          </a:xfrm>
          <a:prstGeom prst="rect">
            <a:avLst/>
          </a:prstGeom>
        </p:spPr>
      </p:pic>
      <p:pic>
        <p:nvPicPr>
          <p:cNvPr id="2" name="Graphic 1">
            <a:hlinkClick r:id="rId5"/>
            <a:extLst>
              <a:ext uri="{FF2B5EF4-FFF2-40B4-BE49-F238E27FC236}">
                <a16:creationId xmlns:a16="http://schemas.microsoft.com/office/drawing/2014/main" id="{2F68D618-C577-44FF-A3DC-50EE3A2A892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6932" y="3914020"/>
            <a:ext cx="400050" cy="400050"/>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8E2F1FB0-76CA-4122-B96C-C340CA59BAF4}"/>
              </a:ext>
            </a:extLst>
          </p:cNvPr>
          <p:cNvPicPr>
            <a:picLocks noChangeAspect="1"/>
          </p:cNvPicPr>
          <p:nvPr userDrawn="1"/>
        </p:nvPicPr>
        <p:blipFill rotWithShape="1">
          <a:blip r:embed="rId8"/>
          <a:srcRect l="3091" t="7902" r="3452" b="19739"/>
          <a:stretch/>
        </p:blipFill>
        <p:spPr>
          <a:xfrm>
            <a:off x="1686803" y="3813787"/>
            <a:ext cx="2492528" cy="516088"/>
          </a:xfrm>
          <a:prstGeom prst="rect">
            <a:avLst/>
          </a:prstGeom>
        </p:spPr>
      </p:pic>
      <p:pic>
        <p:nvPicPr>
          <p:cNvPr id="3" name="Graphic 2">
            <a:hlinkClick r:id="rId9"/>
            <a:extLst>
              <a:ext uri="{FF2B5EF4-FFF2-40B4-BE49-F238E27FC236}">
                <a16:creationId xmlns:a16="http://schemas.microsoft.com/office/drawing/2014/main" id="{9FDB9FA0-A985-45E5-A344-336471E8715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319409" y="3914020"/>
            <a:ext cx="400050" cy="400050"/>
          </a:xfrm>
          <a:prstGeom prst="rect">
            <a:avLst/>
          </a:prstGeom>
        </p:spPr>
      </p:pic>
      <p:sp>
        <p:nvSpPr>
          <p:cNvPr id="17" name="Google Shape;61;p11">
            <a:extLst>
              <a:ext uri="{FF2B5EF4-FFF2-40B4-BE49-F238E27FC236}">
                <a16:creationId xmlns:a16="http://schemas.microsoft.com/office/drawing/2014/main" id="{DCBE9A2A-4A22-44CD-9892-E24AD3943D9A}"/>
              </a:ext>
            </a:extLst>
          </p:cNvPr>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FFFFFF"/>
                </a:solidFill>
              </a:rPr>
              <a:pPr/>
              <a:t>‹#›</a:t>
            </a:fld>
            <a:endParaRPr lang="en" dirty="0">
              <a:solidFill>
                <a:srgbClr val="FFFFFF"/>
              </a:solidFill>
            </a:endParaRPr>
          </a:p>
        </p:txBody>
      </p:sp>
      <p:sp>
        <p:nvSpPr>
          <p:cNvPr id="10" name="Google Shape;28;p5">
            <a:extLst>
              <a:ext uri="{FF2B5EF4-FFF2-40B4-BE49-F238E27FC236}">
                <a16:creationId xmlns:a16="http://schemas.microsoft.com/office/drawing/2014/main" id="{8A75ECA8-2C74-41D4-8410-473E7B29D637}"/>
              </a:ext>
            </a:extLst>
          </p:cNvPr>
          <p:cNvSpPr txBox="1">
            <a:spLocks noGrp="1"/>
          </p:cNvSpPr>
          <p:nvPr>
            <p:ph type="body" idx="1" hasCustomPrompt="1"/>
          </p:nvPr>
        </p:nvSpPr>
        <p:spPr>
          <a:xfrm>
            <a:off x="1010200" y="1434950"/>
            <a:ext cx="7131300" cy="2388426"/>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1800">
                <a:solidFill>
                  <a:srgbClr val="58585A"/>
                </a:solidFill>
                <a:latin typeface="Calibri" panose="020F0502020204030204" pitchFamily="34" charset="0"/>
                <a:cs typeface="Calibri" panose="020F0502020204030204" pitchFamily="34" charset="0"/>
              </a:defRPr>
            </a:lvl1pPr>
            <a:lvl2pPr marL="914400" lvl="1" indent="-381000">
              <a:spcBef>
                <a:spcPts val="0"/>
              </a:spcBef>
              <a:spcAft>
                <a:spcPts val="0"/>
              </a:spcAft>
              <a:buSzPct val="100000"/>
              <a:buChar char="»"/>
              <a:defRPr sz="1200">
                <a:solidFill>
                  <a:srgbClr val="58585A"/>
                </a:solidFill>
                <a:latin typeface="+mn-lt"/>
              </a:defRPr>
            </a:lvl2pPr>
            <a:lvl3pPr marL="1371600" lvl="2" indent="-381000">
              <a:spcBef>
                <a:spcPts val="0"/>
              </a:spcBef>
              <a:spcAft>
                <a:spcPts val="0"/>
              </a:spcAft>
              <a:buSzPct val="100000"/>
              <a:buFont typeface="Arial" panose="020B0604020202020204" pitchFamily="34" charset="0"/>
              <a:buChar char="•"/>
              <a:defRPr sz="1200">
                <a:solidFill>
                  <a:srgbClr val="58585A"/>
                </a:solidFill>
                <a:latin typeface="+mn-lt"/>
              </a:defRPr>
            </a:lvl3pPr>
            <a:lvl4pPr marL="1828800" lvl="3" indent="-381000">
              <a:spcBef>
                <a:spcPts val="0"/>
              </a:spcBef>
              <a:spcAft>
                <a:spcPts val="0"/>
              </a:spcAft>
              <a:buSzPct val="100000"/>
              <a:buFont typeface="Arial" panose="020B0604020202020204" pitchFamily="34" charset="0"/>
              <a:buChar char="•"/>
              <a:defRPr sz="1200">
                <a:latin typeface="+mn-lt"/>
              </a:defRPr>
            </a:lvl4pPr>
            <a:lvl5pPr marL="2286000" lvl="4" indent="-381000">
              <a:spcBef>
                <a:spcPts val="0"/>
              </a:spcBef>
              <a:spcAft>
                <a:spcPts val="0"/>
              </a:spcAft>
              <a:buSzPct val="100000"/>
              <a:buFont typeface="Arial" panose="020B0604020202020204" pitchFamily="34" charset="0"/>
              <a:buChar char="•"/>
              <a:defRPr sz="1200">
                <a:latin typeface="+mn-lt"/>
              </a:defRPr>
            </a:lvl5pPr>
            <a:lvl6pPr marL="2743200" lvl="5" indent="-381000">
              <a:spcBef>
                <a:spcPts val="0"/>
              </a:spcBef>
              <a:spcAft>
                <a:spcPts val="0"/>
              </a:spcAft>
              <a:buSzPct val="100000"/>
              <a:buFont typeface="Arial" panose="020B0604020202020204" pitchFamily="34" charset="0"/>
              <a:buChar char="•"/>
              <a:defRPr sz="1200">
                <a:latin typeface="+mn-lt"/>
              </a:defRPr>
            </a:lvl6pPr>
            <a:lvl7pPr marL="3200400" lvl="6" indent="-381000">
              <a:spcBef>
                <a:spcPts val="0"/>
              </a:spcBef>
              <a:spcAft>
                <a:spcPts val="0"/>
              </a:spcAft>
              <a:buSzPct val="100000"/>
              <a:buFont typeface="Arial" panose="020B0604020202020204" pitchFamily="34" charset="0"/>
              <a:buChar char="•"/>
              <a:defRPr sz="1200">
                <a:latin typeface="+mn-lt"/>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r>
              <a:rPr lang="en-US" dirty="0"/>
              <a:t>Click to add text</a:t>
            </a:r>
          </a:p>
          <a:p>
            <a:pPr lvl="1"/>
            <a:r>
              <a:rPr lang="en-US" dirty="0"/>
              <a:t>Click to add text</a:t>
            </a:r>
          </a:p>
        </p:txBody>
      </p:sp>
      <p:sp>
        <p:nvSpPr>
          <p:cNvPr id="12" name="Rectangle 11">
            <a:extLst>
              <a:ext uri="{FF2B5EF4-FFF2-40B4-BE49-F238E27FC236}">
                <a16:creationId xmlns:a16="http://schemas.microsoft.com/office/drawing/2014/main" id="{22898358-B731-4CA4-8B73-0F56FD6D87C7}"/>
              </a:ext>
            </a:extLst>
          </p:cNvPr>
          <p:cNvSpPr/>
          <p:nvPr userDrawn="1"/>
        </p:nvSpPr>
        <p:spPr>
          <a:xfrm>
            <a:off x="1010175" y="882478"/>
            <a:ext cx="6948451" cy="400110"/>
          </a:xfrm>
          <a:prstGeom prst="rect">
            <a:avLst/>
          </a:prstGeom>
        </p:spPr>
        <p:txBody>
          <a:bodyPr wrap="square">
            <a:spAutoFit/>
          </a:bodyPr>
          <a:lstStyle/>
          <a:p>
            <a:pPr marL="0" indent="0">
              <a:buNone/>
            </a:pPr>
            <a:r>
              <a:rPr kumimoji="0" lang="en-US" sz="2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Montserrat"/>
              </a:rPr>
              <a:t>Thank You!</a:t>
            </a:r>
            <a:endParaRPr lang="en-US" sz="2000" dirty="0">
              <a:solidFill>
                <a:srgbClr val="58585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6577763"/>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Option 2)">
    <p:spTree>
      <p:nvGrpSpPr>
        <p:cNvPr id="1" name=""/>
        <p:cNvGrpSpPr/>
        <p:nvPr/>
      </p:nvGrpSpPr>
      <p:grpSpPr>
        <a:xfrm>
          <a:off x="0" y="0"/>
          <a:ext cx="0" cy="0"/>
          <a:chOff x="0" y="0"/>
          <a:chExt cx="0" cy="0"/>
        </a:xfrm>
      </p:grpSpPr>
      <p:pic>
        <p:nvPicPr>
          <p:cNvPr id="7" name="Graphic 6">
            <a:hlinkClick r:id="rId2"/>
            <a:extLst>
              <a:ext uri="{FF2B5EF4-FFF2-40B4-BE49-F238E27FC236}">
                <a16:creationId xmlns:a16="http://schemas.microsoft.com/office/drawing/2014/main" id="{1153A281-590D-47D4-A70A-0D55E050E3A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36932" y="3914020"/>
            <a:ext cx="400050" cy="400050"/>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B8950BC8-2D5F-4A0E-999B-C03BF4D36C28}"/>
              </a:ext>
            </a:extLst>
          </p:cNvPr>
          <p:cNvPicPr>
            <a:picLocks noChangeAspect="1"/>
          </p:cNvPicPr>
          <p:nvPr userDrawn="1"/>
        </p:nvPicPr>
        <p:blipFill rotWithShape="1">
          <a:blip r:embed="rId5"/>
          <a:srcRect l="3091" t="7902" r="3452" b="19739"/>
          <a:stretch/>
        </p:blipFill>
        <p:spPr>
          <a:xfrm>
            <a:off x="1686803" y="3813787"/>
            <a:ext cx="2492528" cy="516088"/>
          </a:xfrm>
          <a:prstGeom prst="rect">
            <a:avLst/>
          </a:prstGeom>
        </p:spPr>
      </p:pic>
      <p:pic>
        <p:nvPicPr>
          <p:cNvPr id="9" name="Graphic 8">
            <a:hlinkClick r:id="rId6"/>
            <a:extLst>
              <a:ext uri="{FF2B5EF4-FFF2-40B4-BE49-F238E27FC236}">
                <a16:creationId xmlns:a16="http://schemas.microsoft.com/office/drawing/2014/main" id="{7933A3CA-522D-4152-B9B8-C852113650E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319409" y="3914020"/>
            <a:ext cx="400050" cy="400050"/>
          </a:xfrm>
          <a:prstGeom prst="rect">
            <a:avLst/>
          </a:prstGeom>
        </p:spPr>
      </p:pic>
      <p:pic>
        <p:nvPicPr>
          <p:cNvPr id="13" name="Google Shape;51;p9" descr="marco.png">
            <a:extLst>
              <a:ext uri="{FF2B5EF4-FFF2-40B4-BE49-F238E27FC236}">
                <a16:creationId xmlns:a16="http://schemas.microsoft.com/office/drawing/2014/main" id="{44BBB38C-603E-4F22-B0B4-35C923A6FF14}"/>
              </a:ext>
            </a:extLst>
          </p:cNvPr>
          <p:cNvPicPr preferRelativeResize="0"/>
          <p:nvPr userDrawn="1"/>
        </p:nvPicPr>
        <p:blipFill>
          <a:blip r:embed="rId9">
            <a:alphaModFix/>
          </a:blip>
          <a:stretch>
            <a:fillRect/>
          </a:stretch>
        </p:blipFill>
        <p:spPr>
          <a:xfrm>
            <a:off x="0" y="0"/>
            <a:ext cx="9144000" cy="5143500"/>
          </a:xfrm>
          <a:prstGeom prst="rect">
            <a:avLst/>
          </a:prstGeom>
          <a:noFill/>
          <a:ln>
            <a:noFill/>
          </a:ln>
        </p:spPr>
      </p:pic>
      <p:sp>
        <p:nvSpPr>
          <p:cNvPr id="14" name="Google Shape;52;p9">
            <a:extLst>
              <a:ext uri="{FF2B5EF4-FFF2-40B4-BE49-F238E27FC236}">
                <a16:creationId xmlns:a16="http://schemas.microsoft.com/office/drawing/2014/main" id="{2244ADFB-B557-4C4E-BC3F-D6A1E58F08A0}"/>
              </a:ext>
            </a:extLst>
          </p:cNvPr>
          <p:cNvSpPr txBox="1">
            <a:spLocks noGrp="1"/>
          </p:cNvSpPr>
          <p:nvPr>
            <p:ph type="sldNum" idx="12"/>
          </p:nvPr>
        </p:nvSpPr>
        <p:spPr>
          <a:xfrm>
            <a:off x="637950" y="0"/>
            <a:ext cx="7860600" cy="637800"/>
          </a:xfrm>
          <a:prstGeom prst="rect">
            <a:avLst/>
          </a:prstGeom>
        </p:spPr>
        <p:txBody>
          <a:bodyPr spcFirstLastPara="1" wrap="square" lIns="91425" tIns="91425" rIns="91425" bIns="91425" anchor="b" anchorCtr="0">
            <a:noAutofit/>
          </a:bodyPr>
          <a:lstStyle>
            <a:lvl1pPr lvl="0" algn="ctr" rtl="0">
              <a:buNone/>
              <a:defRPr>
                <a:latin typeface="Calibri" panose="020F0502020204030204" pitchFamily="34" charset="0"/>
                <a:cs typeface="Calibri" panose="020F0502020204030204" pitchFamily="34" charset="0"/>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solidFill>
                  <a:srgbClr val="FFFFFF"/>
                </a:solidFill>
              </a:rPr>
              <a:pPr/>
              <a:t>‹#›</a:t>
            </a:fld>
            <a:endParaRPr lang="en" dirty="0">
              <a:solidFill>
                <a:srgbClr val="FFFFFF"/>
              </a:solidFill>
            </a:endParaRPr>
          </a:p>
        </p:txBody>
      </p:sp>
      <p:pic>
        <p:nvPicPr>
          <p:cNvPr id="15" name="Graphic 14">
            <a:extLst>
              <a:ext uri="{FF2B5EF4-FFF2-40B4-BE49-F238E27FC236}">
                <a16:creationId xmlns:a16="http://schemas.microsoft.com/office/drawing/2014/main" id="{3CE211CB-7982-4235-94B6-90739EC5295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785475" y="3770750"/>
            <a:ext cx="643867" cy="656874"/>
          </a:xfrm>
          <a:prstGeom prst="rect">
            <a:avLst/>
          </a:prstGeom>
        </p:spPr>
      </p:pic>
      <p:pic>
        <p:nvPicPr>
          <p:cNvPr id="17" name="Picture 16" descr="A screenshot of a cell phone&#10;&#10;Description automatically generated">
            <a:extLst>
              <a:ext uri="{FF2B5EF4-FFF2-40B4-BE49-F238E27FC236}">
                <a16:creationId xmlns:a16="http://schemas.microsoft.com/office/drawing/2014/main" id="{89872A81-3E6A-47D9-B4B2-3BB8D99B18E5}"/>
              </a:ext>
            </a:extLst>
          </p:cNvPr>
          <p:cNvPicPr>
            <a:picLocks noChangeAspect="1"/>
          </p:cNvPicPr>
          <p:nvPr userDrawn="1"/>
        </p:nvPicPr>
        <p:blipFill rotWithShape="1">
          <a:blip r:embed="rId12"/>
          <a:srcRect t="12128" b="13152"/>
          <a:stretch/>
        </p:blipFill>
        <p:spPr>
          <a:xfrm>
            <a:off x="2032332" y="903775"/>
            <a:ext cx="5071836" cy="2842237"/>
          </a:xfrm>
          <a:prstGeom prst="rect">
            <a:avLst/>
          </a:prstGeom>
        </p:spPr>
      </p:pic>
    </p:spTree>
    <p:extLst>
      <p:ext uri="{BB962C8B-B14F-4D97-AF65-F5344CB8AC3E}">
        <p14:creationId xmlns:p14="http://schemas.microsoft.com/office/powerpoint/2010/main" val="4203268762"/>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542925" y="1343067"/>
            <a:ext cx="3724275" cy="2711053"/>
          </a:xfrm>
          <a:prstGeom prst="rect">
            <a:avLst/>
          </a:prstGeom>
        </p:spPr>
        <p:txBody>
          <a:bodyPr/>
          <a:lstStyle>
            <a:lvl1pPr marL="171450" indent="-171450">
              <a:lnSpc>
                <a:spcPct val="110000"/>
              </a:lnSpc>
              <a:spcBef>
                <a:spcPts val="1200"/>
              </a:spcBef>
              <a:buClr>
                <a:schemeClr val="tx1"/>
              </a:buClr>
              <a:buFont typeface="Wingdings" pitchFamily="2" charset="2"/>
              <a:buChar char="§"/>
              <a:defRPr sz="15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9" name="Text Placeholder 2">
            <a:extLst>
              <a:ext uri="{FF2B5EF4-FFF2-40B4-BE49-F238E27FC236}">
                <a16:creationId xmlns:a16="http://schemas.microsoft.com/office/drawing/2014/main" id="{9DA3C019-0A32-694F-82D7-1197C6906BDE}"/>
              </a:ext>
            </a:extLst>
          </p:cNvPr>
          <p:cNvSpPr>
            <a:spLocks noGrp="1"/>
          </p:cNvSpPr>
          <p:nvPr>
            <p:ph type="body" sz="quarter" idx="16" hasCustomPrompt="1"/>
          </p:nvPr>
        </p:nvSpPr>
        <p:spPr>
          <a:xfrm>
            <a:off x="535752" y="451886"/>
            <a:ext cx="8120382" cy="376092"/>
          </a:xfrm>
          <a:prstGeom prst="rect">
            <a:avLst/>
          </a:prstGeom>
        </p:spPr>
        <p:txBody>
          <a:bodyPr/>
          <a:lstStyle>
            <a:lvl1pPr marL="0" indent="0">
              <a:buNone/>
              <a:defRPr sz="2625" b="0" cap="none" baseline="0">
                <a:solidFill>
                  <a:schemeClr val="tx2"/>
                </a:solidFill>
                <a:latin typeface="+mj-lt"/>
              </a:defRPr>
            </a:lvl1pPr>
          </a:lstStyle>
          <a:p>
            <a:pPr lvl="0"/>
            <a:r>
              <a:rPr lang="en-US" dirty="0"/>
              <a:t>Click to Edit Title</a:t>
            </a:r>
          </a:p>
        </p:txBody>
      </p:sp>
      <p:sp>
        <p:nvSpPr>
          <p:cNvPr id="17" name="Text Placeholder 2">
            <a:extLst>
              <a:ext uri="{FF2B5EF4-FFF2-40B4-BE49-F238E27FC236}">
                <a16:creationId xmlns:a16="http://schemas.microsoft.com/office/drawing/2014/main" id="{AA7360AE-8269-EE48-A145-05500E7D3009}"/>
              </a:ext>
            </a:extLst>
          </p:cNvPr>
          <p:cNvSpPr>
            <a:spLocks noGrp="1"/>
          </p:cNvSpPr>
          <p:nvPr>
            <p:ph type="body" sz="quarter" idx="20" hasCustomPrompt="1"/>
          </p:nvPr>
        </p:nvSpPr>
        <p:spPr>
          <a:xfrm>
            <a:off x="4914900" y="1343067"/>
            <a:ext cx="3724275" cy="2711053"/>
          </a:xfrm>
          <a:prstGeom prst="rect">
            <a:avLst/>
          </a:prstGeom>
        </p:spPr>
        <p:txBody>
          <a:bodyPr/>
          <a:lstStyle>
            <a:lvl1pPr marL="171450" indent="-171450">
              <a:lnSpc>
                <a:spcPct val="110000"/>
              </a:lnSpc>
              <a:spcBef>
                <a:spcPts val="1200"/>
              </a:spcBef>
              <a:buClr>
                <a:schemeClr val="tx1"/>
              </a:buClr>
              <a:buFont typeface="Wingdings" pitchFamily="2" charset="2"/>
              <a:buChar char="§"/>
              <a:defRPr sz="15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26" name="Rectangle 25">
            <a:extLst>
              <a:ext uri="{FF2B5EF4-FFF2-40B4-BE49-F238E27FC236}">
                <a16:creationId xmlns:a16="http://schemas.microsoft.com/office/drawing/2014/main" id="{9A1EC5C3-8C82-5143-823F-3370163A8E32}"/>
              </a:ext>
            </a:extLst>
          </p:cNvPr>
          <p:cNvSpPr/>
          <p:nvPr/>
        </p:nvSpPr>
        <p:spPr>
          <a:xfrm>
            <a:off x="0" y="0"/>
            <a:ext cx="75438" cy="10972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Rectangle 26">
            <a:extLst>
              <a:ext uri="{FF2B5EF4-FFF2-40B4-BE49-F238E27FC236}">
                <a16:creationId xmlns:a16="http://schemas.microsoft.com/office/drawing/2014/main" id="{A0140FC2-F13A-6C4E-A9BE-03D072B276E3}"/>
              </a:ext>
            </a:extLst>
          </p:cNvPr>
          <p:cNvSpPr/>
          <p:nvPr/>
        </p:nvSpPr>
        <p:spPr>
          <a:xfrm>
            <a:off x="0" y="0"/>
            <a:ext cx="9144000" cy="754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9" name="Group 18">
            <a:extLst>
              <a:ext uri="{FF2B5EF4-FFF2-40B4-BE49-F238E27FC236}">
                <a16:creationId xmlns:a16="http://schemas.microsoft.com/office/drawing/2014/main" id="{62C0D6F4-C80B-FC4F-ACE5-050B32EEFFF0}"/>
              </a:ext>
            </a:extLst>
          </p:cNvPr>
          <p:cNvGrpSpPr/>
          <p:nvPr/>
        </p:nvGrpSpPr>
        <p:grpSpPr>
          <a:xfrm>
            <a:off x="0" y="4747407"/>
            <a:ext cx="9144000" cy="367716"/>
            <a:chOff x="0" y="6329876"/>
            <a:chExt cx="12192000" cy="490288"/>
          </a:xfrm>
        </p:grpSpPr>
        <p:cxnSp>
          <p:nvCxnSpPr>
            <p:cNvPr id="20" name="Straight Connector 19">
              <a:extLst>
                <a:ext uri="{FF2B5EF4-FFF2-40B4-BE49-F238E27FC236}">
                  <a16:creationId xmlns:a16="http://schemas.microsoft.com/office/drawing/2014/main" id="{AB53B4F5-4C39-974C-93F6-9A300BB68156}"/>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CBBC4419-D010-A641-9C29-DE99F7784797}"/>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050" spc="75" smtClean="0">
                  <a:solidFill>
                    <a:schemeClr val="accent3"/>
                  </a:solidFill>
                  <a:latin typeface="Arial" panose="020B0604020202020204" pitchFamily="34" charset="0"/>
                  <a:cs typeface="Arial" panose="020B0604020202020204" pitchFamily="34" charset="0"/>
                </a:rPr>
                <a:t>‹#›</a:t>
              </a:fld>
              <a:endParaRPr lang="en-US" sz="1050" spc="75" dirty="0">
                <a:solidFill>
                  <a:schemeClr val="accent3"/>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19080570-605B-AE41-803D-0DF323CE21F2}"/>
                </a:ext>
              </a:extLst>
            </p:cNvPr>
            <p:cNvGrpSpPr/>
            <p:nvPr userDrawn="1"/>
          </p:nvGrpSpPr>
          <p:grpSpPr>
            <a:xfrm>
              <a:off x="730303" y="6400799"/>
              <a:ext cx="6842772" cy="419365"/>
              <a:chOff x="730303" y="6400799"/>
              <a:chExt cx="6842772" cy="419365"/>
            </a:xfrm>
          </p:grpSpPr>
          <p:grpSp>
            <p:nvGrpSpPr>
              <p:cNvPr id="23" name="Group 22">
                <a:extLst>
                  <a:ext uri="{FF2B5EF4-FFF2-40B4-BE49-F238E27FC236}">
                    <a16:creationId xmlns:a16="http://schemas.microsoft.com/office/drawing/2014/main" id="{A6076DD9-BD8C-0348-9AAB-168DC5246197}"/>
                  </a:ext>
                </a:extLst>
              </p:cNvPr>
              <p:cNvGrpSpPr/>
              <p:nvPr userDrawn="1"/>
            </p:nvGrpSpPr>
            <p:grpSpPr>
              <a:xfrm>
                <a:off x="3171531" y="6400799"/>
                <a:ext cx="4401544" cy="419365"/>
                <a:chOff x="2071925" y="5965139"/>
                <a:chExt cx="7131851" cy="679501"/>
              </a:xfrm>
            </p:grpSpPr>
            <p:pic>
              <p:nvPicPr>
                <p:cNvPr id="38" name="Picture 37" descr="A picture containing drawing, clock&#10;&#10;Description automatically generated">
                  <a:extLst>
                    <a:ext uri="{FF2B5EF4-FFF2-40B4-BE49-F238E27FC236}">
                      <a16:creationId xmlns:a16="http://schemas.microsoft.com/office/drawing/2014/main" id="{EE134031-A89C-6D44-9778-D0A9BBEE92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33AADF71-E9A7-A742-B719-3F87EA502A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496D7305-EF96-6A4D-9B24-9E4B34AD36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4" name="Rectangle 23">
                <a:extLst>
                  <a:ext uri="{FF2B5EF4-FFF2-40B4-BE49-F238E27FC236}">
                    <a16:creationId xmlns:a16="http://schemas.microsoft.com/office/drawing/2014/main" id="{C1B4E89D-20AF-B046-9AC0-E8918359AF2D}"/>
                  </a:ext>
                </a:extLst>
              </p:cNvPr>
              <p:cNvSpPr/>
              <p:nvPr/>
            </p:nvSpPr>
            <p:spPr>
              <a:xfrm>
                <a:off x="730303" y="6410426"/>
                <a:ext cx="3195926" cy="400110"/>
              </a:xfrm>
              <a:prstGeom prst="rect">
                <a:avLst/>
              </a:prstGeom>
            </p:spPr>
            <p:txBody>
              <a:bodyPr wrap="square">
                <a:spAutoFit/>
              </a:bodyPr>
              <a:lstStyle/>
              <a:p>
                <a:r>
                  <a:rPr lang="en-US" sz="750" b="1" dirty="0">
                    <a:solidFill>
                      <a:schemeClr val="accent1"/>
                    </a:solidFill>
                    <a:latin typeface="+mj-lt"/>
                  </a:rPr>
                  <a:t>AHRQ ECHO National Nursing</a:t>
                </a:r>
              </a:p>
              <a:p>
                <a:r>
                  <a:rPr lang="en-US" sz="750" b="1" dirty="0">
                    <a:solidFill>
                      <a:schemeClr val="accent1"/>
                    </a:solidFill>
                    <a:latin typeface="+mj-lt"/>
                  </a:rPr>
                  <a:t>Home COVID-19 Action Network</a:t>
                </a:r>
              </a:p>
            </p:txBody>
          </p:sp>
          <p:cxnSp>
            <p:nvCxnSpPr>
              <p:cNvPr id="25" name="Straight Connector 24">
                <a:extLst>
                  <a:ext uri="{FF2B5EF4-FFF2-40B4-BE49-F238E27FC236}">
                    <a16:creationId xmlns:a16="http://schemas.microsoft.com/office/drawing/2014/main" id="{863168B4-7F33-3B47-8AD0-D7E51F427F7E}"/>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6016591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EFC5FD8F-3E89-984A-8F98-3F502B835380}"/>
              </a:ext>
            </a:extLst>
          </p:cNvPr>
          <p:cNvSpPr>
            <a:spLocks noGrp="1"/>
          </p:cNvSpPr>
          <p:nvPr>
            <p:ph type="body" sz="quarter" idx="18" hasCustomPrompt="1"/>
          </p:nvPr>
        </p:nvSpPr>
        <p:spPr>
          <a:xfrm>
            <a:off x="542925" y="1343067"/>
            <a:ext cx="3724275" cy="2711053"/>
          </a:xfrm>
          <a:prstGeom prst="rect">
            <a:avLst/>
          </a:prstGeom>
        </p:spPr>
        <p:txBody>
          <a:bodyPr/>
          <a:lstStyle>
            <a:lvl1pPr marL="171450" indent="-171450">
              <a:lnSpc>
                <a:spcPct val="110000"/>
              </a:lnSpc>
              <a:spcBef>
                <a:spcPts val="1200"/>
              </a:spcBef>
              <a:buClr>
                <a:schemeClr val="tx1"/>
              </a:buClr>
              <a:buFont typeface="Wingdings" pitchFamily="2" charset="2"/>
              <a:buChar char="§"/>
              <a:defRPr sz="15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9" name="Text Placeholder 2">
            <a:extLst>
              <a:ext uri="{FF2B5EF4-FFF2-40B4-BE49-F238E27FC236}">
                <a16:creationId xmlns:a16="http://schemas.microsoft.com/office/drawing/2014/main" id="{9DA3C019-0A32-694F-82D7-1197C6906BDE}"/>
              </a:ext>
            </a:extLst>
          </p:cNvPr>
          <p:cNvSpPr>
            <a:spLocks noGrp="1"/>
          </p:cNvSpPr>
          <p:nvPr>
            <p:ph type="body" sz="quarter" idx="16" hasCustomPrompt="1"/>
          </p:nvPr>
        </p:nvSpPr>
        <p:spPr>
          <a:xfrm>
            <a:off x="535752" y="451886"/>
            <a:ext cx="8120382" cy="376092"/>
          </a:xfrm>
          <a:prstGeom prst="rect">
            <a:avLst/>
          </a:prstGeom>
        </p:spPr>
        <p:txBody>
          <a:bodyPr/>
          <a:lstStyle>
            <a:lvl1pPr marL="0" indent="0">
              <a:buNone/>
              <a:defRPr sz="2625" b="0" cap="none" baseline="0">
                <a:solidFill>
                  <a:schemeClr val="tx2"/>
                </a:solidFill>
                <a:latin typeface="+mj-lt"/>
              </a:defRPr>
            </a:lvl1pPr>
          </a:lstStyle>
          <a:p>
            <a:pPr lvl="0"/>
            <a:r>
              <a:rPr lang="en-US" dirty="0"/>
              <a:t>Click to Edit Title</a:t>
            </a:r>
          </a:p>
        </p:txBody>
      </p:sp>
      <p:sp>
        <p:nvSpPr>
          <p:cNvPr id="17" name="Text Placeholder 2">
            <a:extLst>
              <a:ext uri="{FF2B5EF4-FFF2-40B4-BE49-F238E27FC236}">
                <a16:creationId xmlns:a16="http://schemas.microsoft.com/office/drawing/2014/main" id="{AA7360AE-8269-EE48-A145-05500E7D3009}"/>
              </a:ext>
            </a:extLst>
          </p:cNvPr>
          <p:cNvSpPr>
            <a:spLocks noGrp="1"/>
          </p:cNvSpPr>
          <p:nvPr>
            <p:ph type="body" sz="quarter" idx="20" hasCustomPrompt="1"/>
          </p:nvPr>
        </p:nvSpPr>
        <p:spPr>
          <a:xfrm>
            <a:off x="4914900" y="1343067"/>
            <a:ext cx="3724275" cy="2711053"/>
          </a:xfrm>
          <a:prstGeom prst="rect">
            <a:avLst/>
          </a:prstGeom>
        </p:spPr>
        <p:txBody>
          <a:bodyPr/>
          <a:lstStyle>
            <a:lvl1pPr marL="171450" indent="-171450">
              <a:lnSpc>
                <a:spcPct val="110000"/>
              </a:lnSpc>
              <a:spcBef>
                <a:spcPts val="1200"/>
              </a:spcBef>
              <a:buClr>
                <a:schemeClr val="tx1"/>
              </a:buClr>
              <a:buFont typeface="Wingdings" pitchFamily="2" charset="2"/>
              <a:buChar char="§"/>
              <a:defRPr sz="1500">
                <a:solidFill>
                  <a:schemeClr val="bg2">
                    <a:lumMod val="50000"/>
                  </a:schemeClr>
                </a:solidFill>
              </a:defRPr>
            </a:lvl1pPr>
          </a:lstStyle>
          <a:p>
            <a:pPr lvl="0"/>
            <a:r>
              <a:rPr lang="en-US" dirty="0" err="1"/>
              <a:t>Pellentesque</a:t>
            </a:r>
            <a:r>
              <a:rPr lang="en-US" dirty="0"/>
              <a:t> in </a:t>
            </a:r>
            <a:r>
              <a:rPr lang="en-US" dirty="0" err="1"/>
              <a:t>sem</a:t>
            </a:r>
            <a:r>
              <a:rPr lang="en-US" dirty="0"/>
              <a:t> diam. Nam non </a:t>
            </a:r>
            <a:r>
              <a:rPr lang="en-US" dirty="0" err="1"/>
              <a:t>odio</a:t>
            </a:r>
            <a:r>
              <a:rPr lang="en-US" dirty="0"/>
              <a:t> </a:t>
            </a:r>
            <a:r>
              <a:rPr lang="en-US" dirty="0" err="1"/>
              <a:t>congue</a:t>
            </a:r>
            <a:r>
              <a:rPr lang="en-US" dirty="0"/>
              <a:t>, </a:t>
            </a:r>
            <a:r>
              <a:rPr lang="en-US" dirty="0" err="1"/>
              <a:t>hendrerit</a:t>
            </a:r>
            <a:r>
              <a:rPr lang="en-US" dirty="0"/>
              <a:t> </a:t>
            </a:r>
            <a:r>
              <a:rPr lang="en-US" dirty="0" err="1"/>
              <a:t>tortor</a:t>
            </a:r>
            <a:r>
              <a:rPr lang="en-US" dirty="0"/>
              <a:t> </a:t>
            </a:r>
            <a:r>
              <a:rPr lang="en-US" dirty="0" err="1"/>
              <a:t>eget</a:t>
            </a:r>
            <a:r>
              <a:rPr lang="en-US" dirty="0"/>
              <a:t>, </a:t>
            </a:r>
            <a:r>
              <a:rPr lang="en-US" dirty="0" err="1"/>
              <a:t>condimentum</a:t>
            </a:r>
            <a:r>
              <a:rPr lang="en-US" dirty="0"/>
              <a:t> </a:t>
            </a:r>
            <a:r>
              <a:rPr lang="en-US" dirty="0" err="1"/>
              <a:t>turpis</a:t>
            </a:r>
            <a:r>
              <a:rPr lang="en-US" dirty="0"/>
              <a:t>. Sed </a:t>
            </a:r>
            <a:r>
              <a:rPr lang="en-US" dirty="0" err="1"/>
              <a:t>hendrerit</a:t>
            </a:r>
            <a:r>
              <a:rPr lang="en-US" dirty="0"/>
              <a:t> </a:t>
            </a:r>
            <a:r>
              <a:rPr lang="en-US" dirty="0" err="1"/>
              <a:t>sodales</a:t>
            </a:r>
            <a:r>
              <a:rPr lang="en-US" dirty="0"/>
              <a:t> </a:t>
            </a:r>
            <a:r>
              <a:rPr lang="en-US" dirty="0" err="1"/>
              <a:t>urna</a:t>
            </a:r>
            <a:r>
              <a:rPr lang="en-US" dirty="0"/>
              <a:t> </a:t>
            </a:r>
            <a:r>
              <a:rPr lang="en-US" dirty="0" err="1"/>
              <a:t>quis</a:t>
            </a:r>
            <a:r>
              <a:rPr lang="en-US" dirty="0"/>
              <a:t> </a:t>
            </a:r>
            <a:r>
              <a:rPr lang="en-US" dirty="0" err="1"/>
              <a:t>sollicitudin</a:t>
            </a:r>
            <a:r>
              <a:rPr lang="en-US" dirty="0"/>
              <a:t>.</a:t>
            </a:r>
          </a:p>
          <a:p>
            <a:pPr lvl="0"/>
            <a:r>
              <a:rPr lang="en-US" dirty="0"/>
              <a:t>Cras in lorem </a:t>
            </a:r>
            <a:r>
              <a:rPr lang="en-US" dirty="0" err="1"/>
              <a:t>elementum</a:t>
            </a:r>
            <a:r>
              <a:rPr lang="en-US" dirty="0"/>
              <a:t> nisi pharetra </a:t>
            </a:r>
            <a:r>
              <a:rPr lang="en-US" dirty="0" err="1"/>
              <a:t>tempor</a:t>
            </a:r>
            <a:r>
              <a:rPr lang="en-US" dirty="0"/>
              <a:t> </a:t>
            </a:r>
            <a:r>
              <a:rPr lang="en-US" dirty="0" err="1"/>
              <a:t>ut</a:t>
            </a:r>
            <a:r>
              <a:rPr lang="en-US" dirty="0"/>
              <a:t> at </a:t>
            </a:r>
            <a:r>
              <a:rPr lang="en-US" dirty="0" err="1"/>
              <a:t>metus</a:t>
            </a:r>
            <a:r>
              <a:rPr lang="en-US" dirty="0"/>
              <a:t>.</a:t>
            </a:r>
          </a:p>
          <a:p>
            <a:pPr lvl="0"/>
            <a:r>
              <a:rPr lang="en-US" dirty="0" err="1"/>
              <a:t>Curabitur</a:t>
            </a:r>
            <a:r>
              <a:rPr lang="en-US" dirty="0"/>
              <a:t> in dui a mi </a:t>
            </a:r>
            <a:r>
              <a:rPr lang="en-US" dirty="0" err="1"/>
              <a:t>consequat</a:t>
            </a:r>
            <a:r>
              <a:rPr lang="en-US" dirty="0"/>
              <a:t> dictum in </a:t>
            </a:r>
            <a:r>
              <a:rPr lang="en-US" dirty="0" err="1"/>
              <a:t>quis</a:t>
            </a:r>
            <a:r>
              <a:rPr lang="en-US" dirty="0"/>
              <a:t> </a:t>
            </a:r>
            <a:r>
              <a:rPr lang="en-US" dirty="0" err="1"/>
              <a:t>neque</a:t>
            </a:r>
            <a:r>
              <a:rPr lang="en-US" dirty="0"/>
              <a:t>. </a:t>
            </a:r>
            <a:r>
              <a:rPr lang="en-US" dirty="0" err="1"/>
              <a:t>Quisque</a:t>
            </a:r>
            <a:r>
              <a:rPr lang="en-US" dirty="0"/>
              <a:t> lacinia </a:t>
            </a:r>
            <a:r>
              <a:rPr lang="en-US" dirty="0" err="1"/>
              <a:t>massa</a:t>
            </a:r>
            <a:r>
              <a:rPr lang="en-US" dirty="0"/>
              <a:t> </a:t>
            </a:r>
            <a:r>
              <a:rPr lang="en-US" dirty="0" err="1"/>
              <a:t>nulla</a:t>
            </a:r>
            <a:r>
              <a:rPr lang="en-US" dirty="0"/>
              <a:t>, sed </a:t>
            </a:r>
            <a:r>
              <a:rPr lang="en-US" dirty="0" err="1"/>
              <a:t>dapibus</a:t>
            </a:r>
            <a:r>
              <a:rPr lang="en-US" dirty="0"/>
              <a:t> eros </a:t>
            </a:r>
            <a:r>
              <a:rPr lang="en-US" dirty="0" err="1"/>
              <a:t>facilisis</a:t>
            </a:r>
            <a:r>
              <a:rPr lang="en-US" dirty="0"/>
              <a:t> </a:t>
            </a:r>
            <a:r>
              <a:rPr lang="en-US" dirty="0" err="1"/>
              <a:t>ut.</a:t>
            </a:r>
            <a:endParaRPr lang="en-US" dirty="0"/>
          </a:p>
        </p:txBody>
      </p:sp>
      <p:sp>
        <p:nvSpPr>
          <p:cNvPr id="26" name="Rectangle 25">
            <a:extLst>
              <a:ext uri="{FF2B5EF4-FFF2-40B4-BE49-F238E27FC236}">
                <a16:creationId xmlns:a16="http://schemas.microsoft.com/office/drawing/2014/main" id="{9A1EC5C3-8C82-5143-823F-3370163A8E32}"/>
              </a:ext>
            </a:extLst>
          </p:cNvPr>
          <p:cNvSpPr/>
          <p:nvPr/>
        </p:nvSpPr>
        <p:spPr>
          <a:xfrm>
            <a:off x="0" y="0"/>
            <a:ext cx="75438" cy="10972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Rectangle 26">
            <a:extLst>
              <a:ext uri="{FF2B5EF4-FFF2-40B4-BE49-F238E27FC236}">
                <a16:creationId xmlns:a16="http://schemas.microsoft.com/office/drawing/2014/main" id="{A0140FC2-F13A-6C4E-A9BE-03D072B276E3}"/>
              </a:ext>
            </a:extLst>
          </p:cNvPr>
          <p:cNvSpPr/>
          <p:nvPr/>
        </p:nvSpPr>
        <p:spPr>
          <a:xfrm>
            <a:off x="0" y="0"/>
            <a:ext cx="9144000" cy="754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9" name="Group 18">
            <a:extLst>
              <a:ext uri="{FF2B5EF4-FFF2-40B4-BE49-F238E27FC236}">
                <a16:creationId xmlns:a16="http://schemas.microsoft.com/office/drawing/2014/main" id="{62C0D6F4-C80B-FC4F-ACE5-050B32EEFFF0}"/>
              </a:ext>
            </a:extLst>
          </p:cNvPr>
          <p:cNvGrpSpPr/>
          <p:nvPr/>
        </p:nvGrpSpPr>
        <p:grpSpPr>
          <a:xfrm>
            <a:off x="0" y="4747407"/>
            <a:ext cx="9144000" cy="367716"/>
            <a:chOff x="0" y="6329876"/>
            <a:chExt cx="12192000" cy="490288"/>
          </a:xfrm>
        </p:grpSpPr>
        <p:cxnSp>
          <p:nvCxnSpPr>
            <p:cNvPr id="20" name="Straight Connector 19">
              <a:extLst>
                <a:ext uri="{FF2B5EF4-FFF2-40B4-BE49-F238E27FC236}">
                  <a16:creationId xmlns:a16="http://schemas.microsoft.com/office/drawing/2014/main" id="{AB53B4F5-4C39-974C-93F6-9A300BB68156}"/>
                </a:ext>
              </a:extLst>
            </p:cNvPr>
            <p:cNvCxnSpPr>
              <a:cxnSpLocks/>
            </p:cNvCxnSpPr>
            <p:nvPr userDrawn="1"/>
          </p:nvCxnSpPr>
          <p:spPr>
            <a:xfrm>
              <a:off x="0" y="6329876"/>
              <a:ext cx="12192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CBBC4419-D010-A641-9C29-DE99F7784797}"/>
                </a:ext>
              </a:extLst>
            </p:cNvPr>
            <p:cNvSpPr/>
            <p:nvPr userDrawn="1"/>
          </p:nvSpPr>
          <p:spPr>
            <a:xfrm>
              <a:off x="7472855" y="6450332"/>
              <a:ext cx="4545431" cy="307777"/>
            </a:xfrm>
            <a:prstGeom prst="rect">
              <a:avLst/>
            </a:prstGeom>
          </p:spPr>
          <p:txBody>
            <a:bodyPr wrap="square">
              <a:spAutoFit/>
            </a:bodyPr>
            <a:lstStyle/>
            <a:p>
              <a:pPr algn="r"/>
              <a:fld id="{5584E26C-4F08-1244-8AC8-2D1525C0D4FE}" type="slidenum">
                <a:rPr lang="en-US" sz="1050" spc="75" smtClean="0">
                  <a:solidFill>
                    <a:schemeClr val="accent3"/>
                  </a:solidFill>
                  <a:latin typeface="Arial" panose="020B0604020202020204" pitchFamily="34" charset="0"/>
                  <a:cs typeface="Arial" panose="020B0604020202020204" pitchFamily="34" charset="0"/>
                </a:rPr>
                <a:t>‹#›</a:t>
              </a:fld>
              <a:endParaRPr lang="en-US" sz="1050" spc="75" dirty="0">
                <a:solidFill>
                  <a:schemeClr val="accent3"/>
                </a:solidFill>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19080570-605B-AE41-803D-0DF323CE21F2}"/>
                </a:ext>
              </a:extLst>
            </p:cNvPr>
            <p:cNvGrpSpPr/>
            <p:nvPr userDrawn="1"/>
          </p:nvGrpSpPr>
          <p:grpSpPr>
            <a:xfrm>
              <a:off x="730303" y="6400799"/>
              <a:ext cx="6842772" cy="419365"/>
              <a:chOff x="730303" y="6400799"/>
              <a:chExt cx="6842772" cy="419365"/>
            </a:xfrm>
          </p:grpSpPr>
          <p:grpSp>
            <p:nvGrpSpPr>
              <p:cNvPr id="23" name="Group 22">
                <a:extLst>
                  <a:ext uri="{FF2B5EF4-FFF2-40B4-BE49-F238E27FC236}">
                    <a16:creationId xmlns:a16="http://schemas.microsoft.com/office/drawing/2014/main" id="{A6076DD9-BD8C-0348-9AAB-168DC5246197}"/>
                  </a:ext>
                </a:extLst>
              </p:cNvPr>
              <p:cNvGrpSpPr/>
              <p:nvPr userDrawn="1"/>
            </p:nvGrpSpPr>
            <p:grpSpPr>
              <a:xfrm>
                <a:off x="3171531" y="6400799"/>
                <a:ext cx="4401544" cy="419365"/>
                <a:chOff x="2071925" y="5965139"/>
                <a:chExt cx="7131851" cy="679501"/>
              </a:xfrm>
            </p:grpSpPr>
            <p:pic>
              <p:nvPicPr>
                <p:cNvPr id="38" name="Picture 37" descr="A picture containing drawing, clock&#10;&#10;Description automatically generated">
                  <a:extLst>
                    <a:ext uri="{FF2B5EF4-FFF2-40B4-BE49-F238E27FC236}">
                      <a16:creationId xmlns:a16="http://schemas.microsoft.com/office/drawing/2014/main" id="{EE134031-A89C-6D44-9778-D0A9BBEE92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63151" y="6035041"/>
                  <a:ext cx="2510061" cy="468631"/>
                </a:xfrm>
                <a:prstGeom prst="rect">
                  <a:avLst/>
                </a:prstGeom>
              </p:spPr>
            </p:pic>
            <p:pic>
              <p:nvPicPr>
                <p:cNvPr id="39" name="Picture 38" descr="A picture containing drawing&#10;&#10;Description automatically generated">
                  <a:extLst>
                    <a:ext uri="{FF2B5EF4-FFF2-40B4-BE49-F238E27FC236}">
                      <a16:creationId xmlns:a16="http://schemas.microsoft.com/office/drawing/2014/main" id="{33AADF71-E9A7-A742-B719-3F87EA502A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3297" y="5965139"/>
                  <a:ext cx="1300479" cy="679501"/>
                </a:xfrm>
                <a:prstGeom prst="rect">
                  <a:avLst/>
                </a:prstGeom>
              </p:spPr>
            </p:pic>
            <p:pic>
              <p:nvPicPr>
                <p:cNvPr id="40" name="Picture 39" descr="A picture containing drawing&#10;&#10;Description automatically generated">
                  <a:extLst>
                    <a:ext uri="{FF2B5EF4-FFF2-40B4-BE49-F238E27FC236}">
                      <a16:creationId xmlns:a16="http://schemas.microsoft.com/office/drawing/2014/main" id="{496D7305-EF96-6A4D-9B24-9E4B34AD36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71925" y="6014720"/>
                  <a:ext cx="2268151" cy="568960"/>
                </a:xfrm>
                <a:prstGeom prst="rect">
                  <a:avLst/>
                </a:prstGeom>
              </p:spPr>
            </p:pic>
          </p:grpSp>
          <p:sp>
            <p:nvSpPr>
              <p:cNvPr id="24" name="Rectangle 23">
                <a:extLst>
                  <a:ext uri="{FF2B5EF4-FFF2-40B4-BE49-F238E27FC236}">
                    <a16:creationId xmlns:a16="http://schemas.microsoft.com/office/drawing/2014/main" id="{C1B4E89D-20AF-B046-9AC0-E8918359AF2D}"/>
                  </a:ext>
                </a:extLst>
              </p:cNvPr>
              <p:cNvSpPr/>
              <p:nvPr/>
            </p:nvSpPr>
            <p:spPr>
              <a:xfrm>
                <a:off x="730303" y="6410426"/>
                <a:ext cx="3195926" cy="400110"/>
              </a:xfrm>
              <a:prstGeom prst="rect">
                <a:avLst/>
              </a:prstGeom>
            </p:spPr>
            <p:txBody>
              <a:bodyPr wrap="square">
                <a:spAutoFit/>
              </a:bodyPr>
              <a:lstStyle/>
              <a:p>
                <a:r>
                  <a:rPr lang="en-US" sz="750" b="1" dirty="0">
                    <a:solidFill>
                      <a:schemeClr val="accent1"/>
                    </a:solidFill>
                    <a:latin typeface="+mj-lt"/>
                  </a:rPr>
                  <a:t>AHRQ ECHO National Nursing</a:t>
                </a:r>
              </a:p>
              <a:p>
                <a:r>
                  <a:rPr lang="en-US" sz="750" b="1" dirty="0">
                    <a:solidFill>
                      <a:schemeClr val="accent1"/>
                    </a:solidFill>
                    <a:latin typeface="+mj-lt"/>
                  </a:rPr>
                  <a:t>Home COVID-19 Action Network</a:t>
                </a:r>
              </a:p>
            </p:txBody>
          </p:sp>
          <p:cxnSp>
            <p:nvCxnSpPr>
              <p:cNvPr id="25" name="Straight Connector 24">
                <a:extLst>
                  <a:ext uri="{FF2B5EF4-FFF2-40B4-BE49-F238E27FC236}">
                    <a16:creationId xmlns:a16="http://schemas.microsoft.com/office/drawing/2014/main" id="{863168B4-7F33-3B47-8AD0-D7E51F427F7E}"/>
                  </a:ext>
                </a:extLst>
              </p:cNvPr>
              <p:cNvCxnSpPr>
                <a:cxnSpLocks/>
              </p:cNvCxnSpPr>
              <p:nvPr/>
            </p:nvCxnSpPr>
            <p:spPr>
              <a:xfrm>
                <a:off x="2897526" y="6450001"/>
                <a:ext cx="0" cy="320961"/>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5570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finity Group">
    <p:spTree>
      <p:nvGrpSpPr>
        <p:cNvPr id="1" name=""/>
        <p:cNvGrpSpPr/>
        <p:nvPr/>
      </p:nvGrpSpPr>
      <p:grpSpPr>
        <a:xfrm>
          <a:off x="0" y="0"/>
          <a:ext cx="0" cy="0"/>
          <a:chOff x="0" y="0"/>
          <a:chExt cx="0" cy="0"/>
        </a:xfrm>
      </p:grpSpPr>
      <p:pic>
        <p:nvPicPr>
          <p:cNvPr id="4" name="Google Shape;51;p9" descr="marco.png">
            <a:extLst>
              <a:ext uri="{FF2B5EF4-FFF2-40B4-BE49-F238E27FC236}">
                <a16:creationId xmlns:a16="http://schemas.microsoft.com/office/drawing/2014/main" id="{69DB2740-D390-49FF-9F0B-1ABCB5E62CF0}"/>
              </a:ext>
            </a:extLst>
          </p:cNvPr>
          <p:cNvPicPr preferRelativeResize="0"/>
          <p:nvPr userDrawn="1"/>
        </p:nvPicPr>
        <p:blipFill>
          <a:blip r:embed="rId2">
            <a:alphaModFix/>
          </a:blip>
          <a:stretch>
            <a:fillRect/>
          </a:stretch>
        </p:blipFill>
        <p:spPr>
          <a:xfrm>
            <a:off x="0" y="0"/>
            <a:ext cx="9144000" cy="5143500"/>
          </a:xfrm>
          <a:prstGeom prst="rect">
            <a:avLst/>
          </a:prstGeom>
          <a:noFill/>
          <a:ln>
            <a:noFill/>
          </a:ln>
        </p:spPr>
      </p:pic>
      <p:sp>
        <p:nvSpPr>
          <p:cNvPr id="5" name="Google Shape;52;p9">
            <a:extLst>
              <a:ext uri="{FF2B5EF4-FFF2-40B4-BE49-F238E27FC236}">
                <a16:creationId xmlns:a16="http://schemas.microsoft.com/office/drawing/2014/main" id="{4E41450A-5DBC-48A1-9CB2-5BDFB7734DF3}"/>
              </a:ext>
            </a:extLst>
          </p:cNvPr>
          <p:cNvSpPr txBox="1">
            <a:spLocks noGrp="1"/>
          </p:cNvSpPr>
          <p:nvPr>
            <p:ph type="sldNum" idx="12"/>
          </p:nvPr>
        </p:nvSpPr>
        <p:spPr>
          <a:xfrm>
            <a:off x="637950" y="0"/>
            <a:ext cx="7860600" cy="637800"/>
          </a:xfrm>
          <a:prstGeom prst="rect">
            <a:avLst/>
          </a:prstGeom>
        </p:spPr>
        <p:txBody>
          <a:bodyPr spcFirstLastPara="1" wrap="square" lIns="91425" tIns="91425" rIns="91425" bIns="91425" anchor="b" anchorCtr="0">
            <a:noAutofit/>
          </a:bodyPr>
          <a:lstStyle>
            <a:lvl1pPr lvl="0" algn="ctr" rtl="0">
              <a:buNone/>
              <a:defRPr>
                <a:latin typeface="Calibri" panose="020F0502020204030204" pitchFamily="34" charset="0"/>
                <a:cs typeface="Calibri" panose="020F0502020204030204" pitchFamily="34" charset="0"/>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solidFill>
                  <a:srgbClr val="FFFFFF"/>
                </a:solidFill>
              </a:rPr>
              <a:pPr/>
              <a:t>‹#›</a:t>
            </a:fld>
            <a:endParaRPr lang="en" dirty="0">
              <a:solidFill>
                <a:srgbClr val="FFFFFF"/>
              </a:solidFill>
            </a:endParaRPr>
          </a:p>
        </p:txBody>
      </p:sp>
      <p:pic>
        <p:nvPicPr>
          <p:cNvPr id="6" name="Graphic 5">
            <a:extLst>
              <a:ext uri="{FF2B5EF4-FFF2-40B4-BE49-F238E27FC236}">
                <a16:creationId xmlns:a16="http://schemas.microsoft.com/office/drawing/2014/main" id="{802088E3-FBB9-46AC-9E63-0489A3B83D5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85475" y="3770750"/>
            <a:ext cx="643867" cy="656874"/>
          </a:xfrm>
          <a:prstGeom prst="rect">
            <a:avLst/>
          </a:prstGeom>
        </p:spPr>
      </p:pic>
      <p:pic>
        <p:nvPicPr>
          <p:cNvPr id="7" name="Picture 6" descr="A close up of a logo&#10;&#10;Description automatically generated">
            <a:extLst>
              <a:ext uri="{FF2B5EF4-FFF2-40B4-BE49-F238E27FC236}">
                <a16:creationId xmlns:a16="http://schemas.microsoft.com/office/drawing/2014/main" id="{BDD7412F-453E-4734-9BA3-385742E97FD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26577" b="38014"/>
          <a:stretch/>
        </p:blipFill>
        <p:spPr>
          <a:xfrm>
            <a:off x="392221" y="1449510"/>
            <a:ext cx="8328908" cy="1474558"/>
          </a:xfrm>
          <a:prstGeom prst="rect">
            <a:avLst/>
          </a:prstGeom>
        </p:spPr>
      </p:pic>
      <p:sp>
        <p:nvSpPr>
          <p:cNvPr id="8" name="Rectangle 7">
            <a:extLst>
              <a:ext uri="{FF2B5EF4-FFF2-40B4-BE49-F238E27FC236}">
                <a16:creationId xmlns:a16="http://schemas.microsoft.com/office/drawing/2014/main" id="{8A23F7A5-D9CE-4E4E-A9E8-C182B488A407}"/>
              </a:ext>
            </a:extLst>
          </p:cNvPr>
          <p:cNvSpPr/>
          <p:nvPr userDrawn="1"/>
        </p:nvSpPr>
        <p:spPr>
          <a:xfrm>
            <a:off x="219336" y="2733422"/>
            <a:ext cx="2793782" cy="1200329"/>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Learning Collaboratives</a:t>
            </a:r>
          </a:p>
          <a:p>
            <a:pPr marL="627063" marR="0" lvl="1"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Opioid Prescribing</a:t>
            </a:r>
          </a:p>
          <a:p>
            <a:pPr marL="627063" marR="0" lvl="1"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Pain and Opioid Use Best Practices</a:t>
            </a:r>
          </a:p>
          <a:p>
            <a:pPr marL="627063" marR="0" lvl="1"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Behavioral Health Integration</a:t>
            </a:r>
          </a:p>
          <a:p>
            <a:pPr marL="627063" marR="0" lvl="1"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Behavioral Health Screening</a:t>
            </a:r>
          </a:p>
        </p:txBody>
      </p:sp>
      <p:sp>
        <p:nvSpPr>
          <p:cNvPr id="9" name="TextBox 8">
            <a:extLst>
              <a:ext uri="{FF2B5EF4-FFF2-40B4-BE49-F238E27FC236}">
                <a16:creationId xmlns:a16="http://schemas.microsoft.com/office/drawing/2014/main" id="{C08810E1-44B0-427B-A388-8DF87077B62E}"/>
              </a:ext>
            </a:extLst>
          </p:cNvPr>
          <p:cNvSpPr txBox="1"/>
          <p:nvPr userDrawn="1"/>
        </p:nvSpPr>
        <p:spPr>
          <a:xfrm>
            <a:off x="4343400" y="2733422"/>
            <a:ext cx="2514600" cy="1200329"/>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Learning Collaboratives</a:t>
            </a:r>
          </a:p>
          <a:p>
            <a:pPr marL="627063" marR="0" lvl="1"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Infection Prevention</a:t>
            </a:r>
          </a:p>
          <a:p>
            <a:pPr marL="627063" marR="0" lvl="1"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Adverse Drug Event (ADE) Reduction</a:t>
            </a:r>
          </a:p>
          <a:p>
            <a:pPr marL="627063" marR="0" lvl="1"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Improving Community Based Transitions</a:t>
            </a:r>
          </a:p>
        </p:txBody>
      </p:sp>
      <p:sp>
        <p:nvSpPr>
          <p:cNvPr id="10" name="TextBox 9">
            <a:extLst>
              <a:ext uri="{FF2B5EF4-FFF2-40B4-BE49-F238E27FC236}">
                <a16:creationId xmlns:a16="http://schemas.microsoft.com/office/drawing/2014/main" id="{593010B7-CC2C-416E-ADE3-8D39335752F7}"/>
              </a:ext>
            </a:extLst>
          </p:cNvPr>
          <p:cNvSpPr txBox="1"/>
          <p:nvPr userDrawn="1"/>
        </p:nvSpPr>
        <p:spPr>
          <a:xfrm>
            <a:off x="2311461" y="2733421"/>
            <a:ext cx="2667000" cy="1200329"/>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Learning Collaboratives</a:t>
            </a:r>
          </a:p>
          <a:p>
            <a:pPr marL="627063" marR="0" lvl="1"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Advance Cardiac Health</a:t>
            </a:r>
          </a:p>
          <a:p>
            <a:pPr marL="627063" marR="0" lvl="1"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Diabetes Prevention &amp; Self Management</a:t>
            </a:r>
          </a:p>
          <a:p>
            <a:pPr marL="627063" marR="0" lvl="1"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Slowing Progression of Chronic Kidney Disease</a:t>
            </a:r>
          </a:p>
        </p:txBody>
      </p:sp>
      <p:sp>
        <p:nvSpPr>
          <p:cNvPr id="11" name="TextBox 10">
            <a:extLst>
              <a:ext uri="{FF2B5EF4-FFF2-40B4-BE49-F238E27FC236}">
                <a16:creationId xmlns:a16="http://schemas.microsoft.com/office/drawing/2014/main" id="{F6E4FC63-AD46-49E4-90A9-B93845EF3CBB}"/>
              </a:ext>
            </a:extLst>
          </p:cNvPr>
          <p:cNvSpPr txBox="1"/>
          <p:nvPr userDrawn="1"/>
        </p:nvSpPr>
        <p:spPr>
          <a:xfrm>
            <a:off x="6578481" y="2733422"/>
            <a:ext cx="1920070"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Learning Collaboratives</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Infection Prevention</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Five Star Improvement</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prstClr val="black"/>
                </a:solidFill>
                <a:latin typeface="Calibri"/>
              </a:rPr>
              <a:t>Emergency Department Visit /Readmission Prevention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84847EE4-2053-4E05-9EB6-AE18597CA2B5}"/>
              </a:ext>
            </a:extLst>
          </p:cNvPr>
          <p:cNvSpPr txBox="1"/>
          <p:nvPr userDrawn="1"/>
        </p:nvSpPr>
        <p:spPr>
          <a:xfrm>
            <a:off x="2346149" y="3990900"/>
            <a:ext cx="4864440" cy="400110"/>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9DDC"/>
                </a:solidFill>
                <a:effectLst/>
                <a:uLnTx/>
                <a:uFillTx/>
                <a:latin typeface="Calibri"/>
                <a:ea typeface="+mn-ea"/>
                <a:cs typeface="+mn-cs"/>
              </a:rPr>
              <a:t>Choose one or more!	</a:t>
            </a:r>
          </a:p>
        </p:txBody>
      </p:sp>
      <p:sp>
        <p:nvSpPr>
          <p:cNvPr id="13" name="TextBox 12">
            <a:extLst>
              <a:ext uri="{FF2B5EF4-FFF2-40B4-BE49-F238E27FC236}">
                <a16:creationId xmlns:a16="http://schemas.microsoft.com/office/drawing/2014/main" id="{547F397D-CFA1-4499-8892-8AEB2BA04A70}"/>
              </a:ext>
            </a:extLst>
          </p:cNvPr>
          <p:cNvSpPr txBox="1"/>
          <p:nvPr userDrawn="1"/>
        </p:nvSpPr>
        <p:spPr>
          <a:xfrm>
            <a:off x="1579338" y="737710"/>
            <a:ext cx="5977823" cy="400110"/>
          </a:xfrm>
          <a:prstGeom prst="rect">
            <a:avLst/>
          </a:prstGeom>
          <a:noFill/>
          <a:ln w="38100">
            <a:noFill/>
          </a:ln>
        </p:spPr>
        <p:txBody>
          <a:bodyPr wrap="square" rtlCol="0">
            <a:spAutoFit/>
          </a:bodyPr>
          <a:lstStyle/>
          <a:p>
            <a:pPr lvl="0" algn="ctr">
              <a:buClrTx/>
              <a:defRPr/>
            </a:pPr>
            <a:r>
              <a:rPr lang="en-US" sz="2000" b="1" kern="1200" dirty="0">
                <a:solidFill>
                  <a:srgbClr val="009DDC"/>
                </a:solidFill>
                <a:latin typeface="Calibri"/>
                <a:ea typeface="+mn-ea"/>
                <a:cs typeface="+mn-cs"/>
              </a:rPr>
              <a:t>Affinity Groups &amp; Learning Collaboratives</a:t>
            </a:r>
          </a:p>
        </p:txBody>
      </p:sp>
      <p:sp>
        <p:nvSpPr>
          <p:cNvPr id="14" name="Rectangle: Rounded Corners 13">
            <a:extLst>
              <a:ext uri="{FF2B5EF4-FFF2-40B4-BE49-F238E27FC236}">
                <a16:creationId xmlns:a16="http://schemas.microsoft.com/office/drawing/2014/main" id="{C176620A-B4E2-443F-8AD3-B1FC8C0B66D8}"/>
              </a:ext>
            </a:extLst>
          </p:cNvPr>
          <p:cNvSpPr/>
          <p:nvPr userDrawn="1"/>
        </p:nvSpPr>
        <p:spPr>
          <a:xfrm>
            <a:off x="6604028" y="637800"/>
            <a:ext cx="1854259" cy="14838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8D71E"/>
                </a:solidFill>
              </a:rPr>
              <a:t>Nursing Home Quality</a:t>
            </a:r>
          </a:p>
        </p:txBody>
      </p:sp>
      <p:sp>
        <p:nvSpPr>
          <p:cNvPr id="15" name="Rectangle: Rounded Corners 14">
            <a:extLst>
              <a:ext uri="{FF2B5EF4-FFF2-40B4-BE49-F238E27FC236}">
                <a16:creationId xmlns:a16="http://schemas.microsoft.com/office/drawing/2014/main" id="{C270DF7D-CFEE-4994-ACF2-967086437F31}"/>
              </a:ext>
            </a:extLst>
          </p:cNvPr>
          <p:cNvSpPr/>
          <p:nvPr userDrawn="1"/>
        </p:nvSpPr>
        <p:spPr>
          <a:xfrm>
            <a:off x="848601" y="636991"/>
            <a:ext cx="1625738" cy="14838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1AAFA8"/>
                </a:solidFill>
              </a:rPr>
              <a:t>Opioids &amp; Behavioral Health</a:t>
            </a:r>
          </a:p>
        </p:txBody>
      </p:sp>
      <p:sp>
        <p:nvSpPr>
          <p:cNvPr id="16" name="Rectangle: Rounded Corners 15">
            <a:extLst>
              <a:ext uri="{FF2B5EF4-FFF2-40B4-BE49-F238E27FC236}">
                <a16:creationId xmlns:a16="http://schemas.microsoft.com/office/drawing/2014/main" id="{FD5423B5-44E9-41E6-847E-64AB5E17A674}"/>
              </a:ext>
            </a:extLst>
          </p:cNvPr>
          <p:cNvSpPr/>
          <p:nvPr userDrawn="1"/>
        </p:nvSpPr>
        <p:spPr>
          <a:xfrm>
            <a:off x="2346149" y="649660"/>
            <a:ext cx="2210526" cy="14838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9DDC"/>
                </a:solidFill>
              </a:rPr>
              <a:t>Chronic Disease Prevention </a:t>
            </a:r>
            <a:br>
              <a:rPr lang="en-US" sz="1200" b="1" dirty="0">
                <a:solidFill>
                  <a:srgbClr val="009DDC"/>
                </a:solidFill>
              </a:rPr>
            </a:br>
            <a:r>
              <a:rPr lang="en-US" sz="1200" b="1" dirty="0">
                <a:solidFill>
                  <a:srgbClr val="009DDC"/>
                </a:solidFill>
              </a:rPr>
              <a:t>&amp; Self-Management</a:t>
            </a:r>
          </a:p>
        </p:txBody>
      </p:sp>
      <p:sp>
        <p:nvSpPr>
          <p:cNvPr id="17" name="Rectangle: Rounded Corners 16">
            <a:extLst>
              <a:ext uri="{FF2B5EF4-FFF2-40B4-BE49-F238E27FC236}">
                <a16:creationId xmlns:a16="http://schemas.microsoft.com/office/drawing/2014/main" id="{A7880CEA-4741-402E-A3BF-3A72DE1DC41B}"/>
              </a:ext>
            </a:extLst>
          </p:cNvPr>
          <p:cNvSpPr/>
          <p:nvPr userDrawn="1"/>
        </p:nvSpPr>
        <p:spPr>
          <a:xfrm>
            <a:off x="4673570" y="649660"/>
            <a:ext cx="1854259" cy="14838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82C342"/>
                </a:solidFill>
              </a:rPr>
              <a:t>Patient Safety and Care</a:t>
            </a:r>
          </a:p>
          <a:p>
            <a:pPr algn="ctr"/>
            <a:r>
              <a:rPr lang="en-US" sz="1200" b="1" dirty="0">
                <a:solidFill>
                  <a:srgbClr val="82C342"/>
                </a:solidFill>
              </a:rPr>
              <a:t>Transitions</a:t>
            </a:r>
          </a:p>
        </p:txBody>
      </p:sp>
    </p:spTree>
    <p:extLst>
      <p:ext uri="{BB962C8B-B14F-4D97-AF65-F5344CB8AC3E}">
        <p14:creationId xmlns:p14="http://schemas.microsoft.com/office/powerpoint/2010/main" val="328022264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4" name="Google Shape;14;p3">
            <a:extLst>
              <a:ext uri="{FF2B5EF4-FFF2-40B4-BE49-F238E27FC236}">
                <a16:creationId xmlns:a16="http://schemas.microsoft.com/office/drawing/2014/main" id="{BA4CB195-264E-43D1-8131-960659FF3B69}"/>
              </a:ext>
            </a:extLst>
          </p:cNvPr>
          <p:cNvSpPr/>
          <p:nvPr userDrawn="1"/>
        </p:nvSpPr>
        <p:spPr>
          <a:xfrm>
            <a:off x="-25" y="0"/>
            <a:ext cx="9144000" cy="25716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Google Shape;15;p3" descr="marco.png">
            <a:extLst>
              <a:ext uri="{FF2B5EF4-FFF2-40B4-BE49-F238E27FC236}">
                <a16:creationId xmlns:a16="http://schemas.microsoft.com/office/drawing/2014/main" id="{D4C6C75A-E3BC-4F0A-A2CF-DFB2D2C7B54D}"/>
              </a:ext>
            </a:extLst>
          </p:cNvPr>
          <p:cNvPicPr preferRelativeResize="0"/>
          <p:nvPr userDrawn="1"/>
        </p:nvPicPr>
        <p:blipFill>
          <a:blip r:embed="rId2">
            <a:alphaModFix/>
          </a:blip>
          <a:stretch>
            <a:fillRect/>
          </a:stretch>
        </p:blipFill>
        <p:spPr>
          <a:xfrm>
            <a:off x="0" y="0"/>
            <a:ext cx="9144000" cy="5143500"/>
          </a:xfrm>
          <a:prstGeom prst="rect">
            <a:avLst/>
          </a:prstGeom>
          <a:noFill/>
          <a:ln>
            <a:noFill/>
          </a:ln>
        </p:spPr>
      </p:pic>
      <p:sp>
        <p:nvSpPr>
          <p:cNvPr id="6" name="Google Shape;16;p3">
            <a:extLst>
              <a:ext uri="{FF2B5EF4-FFF2-40B4-BE49-F238E27FC236}">
                <a16:creationId xmlns:a16="http://schemas.microsoft.com/office/drawing/2014/main" id="{9C5324FA-3745-4D7C-BCD9-F119F673966F}"/>
              </a:ext>
            </a:extLst>
          </p:cNvPr>
          <p:cNvSpPr txBox="1">
            <a:spLocks noGrp="1"/>
          </p:cNvSpPr>
          <p:nvPr>
            <p:ph type="ctrTitle" hasCustomPrompt="1"/>
          </p:nvPr>
        </p:nvSpPr>
        <p:spPr>
          <a:xfrm>
            <a:off x="1154400" y="2726350"/>
            <a:ext cx="6835200" cy="1159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3000"/>
              <a:buNone/>
              <a:defRPr sz="3000">
                <a:solidFill>
                  <a:schemeClr val="accent1"/>
                </a:solidFill>
                <a:latin typeface="Calibri" panose="020F0502020204030204" pitchFamily="34" charset="0"/>
                <a:cs typeface="Calibri" panose="020F0502020204030204" pitchFamily="34" charset="0"/>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a:r>
              <a:rPr lang="en-US" dirty="0"/>
              <a:t>Transition Headline</a:t>
            </a:r>
            <a:endParaRPr dirty="0"/>
          </a:p>
        </p:txBody>
      </p:sp>
      <p:sp>
        <p:nvSpPr>
          <p:cNvPr id="7" name="Google Shape;17;p3">
            <a:extLst>
              <a:ext uri="{FF2B5EF4-FFF2-40B4-BE49-F238E27FC236}">
                <a16:creationId xmlns:a16="http://schemas.microsoft.com/office/drawing/2014/main" id="{1F17C1ED-4E9F-406E-9307-87464AA47D5C}"/>
              </a:ext>
            </a:extLst>
          </p:cNvPr>
          <p:cNvSpPr txBox="1">
            <a:spLocks noGrp="1"/>
          </p:cNvSpPr>
          <p:nvPr>
            <p:ph type="subTitle" idx="1" hasCustomPrompt="1"/>
          </p:nvPr>
        </p:nvSpPr>
        <p:spPr>
          <a:xfrm>
            <a:off x="1154400" y="3221050"/>
            <a:ext cx="6835200" cy="784800"/>
          </a:xfrm>
          <a:prstGeom prst="rect">
            <a:avLst/>
          </a:prstGeom>
        </p:spPr>
        <p:txBody>
          <a:bodyPr spcFirstLastPara="1" wrap="square" lIns="91425" tIns="91425" rIns="91425" bIns="91425" anchor="t" anchorCtr="0">
            <a:noAutofit/>
          </a:bodyPr>
          <a:lstStyle>
            <a:lvl1pPr marL="0" lvl="0" indent="0" rtl="0">
              <a:spcBef>
                <a:spcPts val="0"/>
              </a:spcBef>
              <a:spcAft>
                <a:spcPts val="0"/>
              </a:spcAft>
              <a:buClr>
                <a:srgbClr val="25516C"/>
              </a:buClr>
              <a:buSzPts val="1800"/>
              <a:buNone/>
              <a:defRPr sz="1800">
                <a:solidFill>
                  <a:srgbClr val="58585A"/>
                </a:solidFill>
                <a:latin typeface="Calibri" panose="020F0502020204030204" pitchFamily="34" charset="0"/>
                <a:cs typeface="Calibri" panose="020F0502020204030204" pitchFamily="34" charset="0"/>
              </a:defRPr>
            </a:lvl1pPr>
            <a:lvl2pPr lvl="1" rtl="0">
              <a:spcBef>
                <a:spcPts val="0"/>
              </a:spcBef>
              <a:spcAft>
                <a:spcPts val="0"/>
              </a:spcAft>
              <a:buClr>
                <a:srgbClr val="25516C"/>
              </a:buClr>
              <a:buSzPts val="1800"/>
              <a:buNone/>
              <a:defRPr sz="1800">
                <a:solidFill>
                  <a:srgbClr val="25516C"/>
                </a:solidFill>
              </a:defRPr>
            </a:lvl2pPr>
            <a:lvl3pPr lvl="2" rtl="0">
              <a:spcBef>
                <a:spcPts val="0"/>
              </a:spcBef>
              <a:spcAft>
                <a:spcPts val="0"/>
              </a:spcAft>
              <a:buClr>
                <a:srgbClr val="25516C"/>
              </a:buClr>
              <a:buSzPts val="1800"/>
              <a:buNone/>
              <a:defRPr sz="1800">
                <a:solidFill>
                  <a:srgbClr val="25516C"/>
                </a:solidFill>
              </a:defRPr>
            </a:lvl3pPr>
            <a:lvl4pPr lvl="3" rtl="0">
              <a:spcBef>
                <a:spcPts val="0"/>
              </a:spcBef>
              <a:spcAft>
                <a:spcPts val="0"/>
              </a:spcAft>
              <a:buClr>
                <a:srgbClr val="25516C"/>
              </a:buClr>
              <a:buSzPts val="1800"/>
              <a:buNone/>
              <a:defRPr sz="1800">
                <a:solidFill>
                  <a:srgbClr val="25516C"/>
                </a:solidFill>
              </a:defRPr>
            </a:lvl4pPr>
            <a:lvl5pPr lvl="4" rtl="0">
              <a:spcBef>
                <a:spcPts val="0"/>
              </a:spcBef>
              <a:spcAft>
                <a:spcPts val="0"/>
              </a:spcAft>
              <a:buClr>
                <a:srgbClr val="25516C"/>
              </a:buClr>
              <a:buSzPts val="1800"/>
              <a:buNone/>
              <a:defRPr sz="1800">
                <a:solidFill>
                  <a:srgbClr val="25516C"/>
                </a:solidFill>
              </a:defRPr>
            </a:lvl5pPr>
            <a:lvl6pPr lvl="5" rtl="0">
              <a:spcBef>
                <a:spcPts val="0"/>
              </a:spcBef>
              <a:spcAft>
                <a:spcPts val="0"/>
              </a:spcAft>
              <a:buClr>
                <a:srgbClr val="25516C"/>
              </a:buClr>
              <a:buSzPts val="1800"/>
              <a:buNone/>
              <a:defRPr sz="1800">
                <a:solidFill>
                  <a:srgbClr val="25516C"/>
                </a:solidFill>
              </a:defRPr>
            </a:lvl6pPr>
            <a:lvl7pPr lvl="6" rtl="0">
              <a:spcBef>
                <a:spcPts val="0"/>
              </a:spcBef>
              <a:spcAft>
                <a:spcPts val="0"/>
              </a:spcAft>
              <a:buClr>
                <a:srgbClr val="25516C"/>
              </a:buClr>
              <a:buSzPts val="1800"/>
              <a:buNone/>
              <a:defRPr sz="1800">
                <a:solidFill>
                  <a:srgbClr val="25516C"/>
                </a:solidFill>
              </a:defRPr>
            </a:lvl7pPr>
            <a:lvl8pPr lvl="7" rtl="0">
              <a:spcBef>
                <a:spcPts val="0"/>
              </a:spcBef>
              <a:spcAft>
                <a:spcPts val="0"/>
              </a:spcAft>
              <a:buClr>
                <a:srgbClr val="25516C"/>
              </a:buClr>
              <a:buSzPts val="1800"/>
              <a:buNone/>
              <a:defRPr sz="1800">
                <a:solidFill>
                  <a:srgbClr val="25516C"/>
                </a:solidFill>
              </a:defRPr>
            </a:lvl8pPr>
            <a:lvl9pPr lvl="8" rtl="0">
              <a:spcBef>
                <a:spcPts val="0"/>
              </a:spcBef>
              <a:spcAft>
                <a:spcPts val="0"/>
              </a:spcAft>
              <a:buClr>
                <a:srgbClr val="25516C"/>
              </a:buClr>
              <a:buSzPts val="1800"/>
              <a:buNone/>
              <a:defRPr sz="1800">
                <a:solidFill>
                  <a:srgbClr val="25516C"/>
                </a:solidFill>
              </a:defRPr>
            </a:lvl9pPr>
          </a:lstStyle>
          <a:p>
            <a:r>
              <a:rPr lang="en-US" dirty="0"/>
              <a:t>Introduction to Next Section</a:t>
            </a:r>
            <a:endParaRPr dirty="0"/>
          </a:p>
        </p:txBody>
      </p:sp>
      <p:pic>
        <p:nvPicPr>
          <p:cNvPr id="8" name="Graphic 7">
            <a:extLst>
              <a:ext uri="{FF2B5EF4-FFF2-40B4-BE49-F238E27FC236}">
                <a16:creationId xmlns:a16="http://schemas.microsoft.com/office/drawing/2014/main" id="{6050095C-8714-41B8-BB99-BC49702B2FE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970865" y="1338333"/>
            <a:ext cx="1016001" cy="745067"/>
          </a:xfrm>
          <a:prstGeom prst="rect">
            <a:avLst/>
          </a:prstGeom>
        </p:spPr>
      </p:pic>
    </p:spTree>
    <p:extLst>
      <p:ext uri="{BB962C8B-B14F-4D97-AF65-F5344CB8AC3E}">
        <p14:creationId xmlns:p14="http://schemas.microsoft.com/office/powerpoint/2010/main" val="144078826"/>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18"/>
        <p:cNvGrpSpPr/>
        <p:nvPr/>
      </p:nvGrpSpPr>
      <p:grpSpPr>
        <a:xfrm>
          <a:off x="0" y="0"/>
          <a:ext cx="0" cy="0"/>
          <a:chOff x="0" y="0"/>
          <a:chExt cx="0" cy="0"/>
        </a:xfrm>
      </p:grpSpPr>
      <p:sp>
        <p:nvSpPr>
          <p:cNvPr id="19" name="Google Shape;19;p4"/>
          <p:cNvSpPr/>
          <p:nvPr/>
        </p:nvSpPr>
        <p:spPr>
          <a:xfrm>
            <a:off x="-25" y="1320125"/>
            <a:ext cx="9144000" cy="382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0" name="Google Shape;20;p4"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 name="Google Shape;21;p4"/>
          <p:cNvSpPr txBox="1">
            <a:spLocks noGrp="1"/>
          </p:cNvSpPr>
          <p:nvPr>
            <p:ph type="body" idx="1"/>
          </p:nvPr>
        </p:nvSpPr>
        <p:spPr>
          <a:xfrm>
            <a:off x="1602475" y="1320125"/>
            <a:ext cx="5939100" cy="31758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FFFFFF"/>
              </a:buClr>
              <a:buSzPts val="2400"/>
              <a:buChar char="»"/>
              <a:defRPr i="1">
                <a:solidFill>
                  <a:srgbClr val="FFFFFF"/>
                </a:solidFill>
                <a:latin typeface="Calibri" panose="020F0502020204030204" pitchFamily="34" charset="0"/>
                <a:cs typeface="Calibri" panose="020F0502020204030204" pitchFamily="34" charset="0"/>
              </a:defRPr>
            </a:lvl1pPr>
            <a:lvl2pPr marL="914400" lvl="1" indent="-381000" algn="ctr" rtl="0">
              <a:spcBef>
                <a:spcPts val="0"/>
              </a:spcBef>
              <a:spcAft>
                <a:spcPts val="0"/>
              </a:spcAft>
              <a:buClr>
                <a:srgbClr val="FFFFFF"/>
              </a:buClr>
              <a:buSzPts val="2400"/>
              <a:buChar char="»"/>
              <a:defRPr i="1">
                <a:solidFill>
                  <a:srgbClr val="FFFFFF"/>
                </a:solidFill>
              </a:defRPr>
            </a:lvl2pPr>
            <a:lvl3pPr marL="1371600" lvl="2" indent="-381000" algn="ctr" rtl="0">
              <a:spcBef>
                <a:spcPts val="0"/>
              </a:spcBef>
              <a:spcAft>
                <a:spcPts val="0"/>
              </a:spcAft>
              <a:buClr>
                <a:srgbClr val="FFFFFF"/>
              </a:buClr>
              <a:buSzPts val="2400"/>
              <a:buChar char="»"/>
              <a:defRPr i="1">
                <a:solidFill>
                  <a:srgbClr val="FFFFFF"/>
                </a:solidFill>
              </a:defRPr>
            </a:lvl3pPr>
            <a:lvl4pPr marL="1828800" lvl="3" indent="-381000" algn="ctr" rtl="0">
              <a:spcBef>
                <a:spcPts val="0"/>
              </a:spcBef>
              <a:spcAft>
                <a:spcPts val="0"/>
              </a:spcAft>
              <a:buClr>
                <a:srgbClr val="FFFFFF"/>
              </a:buClr>
              <a:buSzPts val="2400"/>
              <a:buChar char="●"/>
              <a:defRPr i="1">
                <a:solidFill>
                  <a:srgbClr val="FFFFFF"/>
                </a:solidFill>
              </a:defRPr>
            </a:lvl4pPr>
            <a:lvl5pPr marL="2286000" lvl="4" indent="-381000" algn="ctr" rtl="0">
              <a:spcBef>
                <a:spcPts val="0"/>
              </a:spcBef>
              <a:spcAft>
                <a:spcPts val="0"/>
              </a:spcAft>
              <a:buClr>
                <a:srgbClr val="FFFFFF"/>
              </a:buClr>
              <a:buSzPts val="2400"/>
              <a:buChar char="○"/>
              <a:defRPr i="1">
                <a:solidFill>
                  <a:srgbClr val="FFFFFF"/>
                </a:solidFill>
              </a:defRPr>
            </a:lvl5pPr>
            <a:lvl6pPr marL="2743200" lvl="5" indent="-381000" algn="ctr" rtl="0">
              <a:spcBef>
                <a:spcPts val="0"/>
              </a:spcBef>
              <a:spcAft>
                <a:spcPts val="0"/>
              </a:spcAft>
              <a:buClr>
                <a:srgbClr val="FFFFFF"/>
              </a:buClr>
              <a:buSzPts val="2400"/>
              <a:buChar char="■"/>
              <a:defRPr i="1">
                <a:solidFill>
                  <a:srgbClr val="FFFFFF"/>
                </a:solidFill>
              </a:defRPr>
            </a:lvl6pPr>
            <a:lvl7pPr marL="3200400" lvl="6" indent="-381000" algn="ctr" rtl="0">
              <a:spcBef>
                <a:spcPts val="0"/>
              </a:spcBef>
              <a:spcAft>
                <a:spcPts val="0"/>
              </a:spcAft>
              <a:buClr>
                <a:srgbClr val="FFFFFF"/>
              </a:buClr>
              <a:buSzPts val="2400"/>
              <a:buChar char="●"/>
              <a:defRPr i="1">
                <a:solidFill>
                  <a:srgbClr val="FFFFFF"/>
                </a:solidFill>
              </a:defRPr>
            </a:lvl7pPr>
            <a:lvl8pPr marL="3657600" lvl="7" indent="-381000" algn="ctr" rtl="0">
              <a:spcBef>
                <a:spcPts val="0"/>
              </a:spcBef>
              <a:spcAft>
                <a:spcPts val="0"/>
              </a:spcAft>
              <a:buClr>
                <a:srgbClr val="FFFFFF"/>
              </a:buClr>
              <a:buSzPts val="2400"/>
              <a:buChar char="○"/>
              <a:defRPr i="1">
                <a:solidFill>
                  <a:srgbClr val="FFFFFF"/>
                </a:solidFill>
              </a:defRPr>
            </a:lvl8pPr>
            <a:lvl9pPr marL="4114800" lvl="8" indent="-381000" algn="ctr">
              <a:spcBef>
                <a:spcPts val="0"/>
              </a:spcBef>
              <a:spcAft>
                <a:spcPts val="0"/>
              </a:spcAft>
              <a:buClr>
                <a:srgbClr val="FFFFFF"/>
              </a:buClr>
              <a:buSzPts val="2400"/>
              <a:buChar char="■"/>
              <a:defRPr i="1">
                <a:solidFill>
                  <a:srgbClr val="FFFFFF"/>
                </a:solidFill>
              </a:defRPr>
            </a:lvl9pPr>
          </a:lstStyle>
          <a:p>
            <a:endParaRPr dirty="0"/>
          </a:p>
        </p:txBody>
      </p:sp>
      <p:sp>
        <p:nvSpPr>
          <p:cNvPr id="22" name="Google Shape;22;p4"/>
          <p:cNvSpPr txBox="1"/>
          <p:nvPr/>
        </p:nvSpPr>
        <p:spPr>
          <a:xfrm>
            <a:off x="3593400" y="468974"/>
            <a:ext cx="1957200" cy="653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9600" b="0" i="0" u="none" strike="noStrike" kern="0" cap="none" spc="0" normalizeH="0" baseline="0" noProof="0" dirty="0">
                <a:ln>
                  <a:noFill/>
                </a:ln>
                <a:solidFill>
                  <a:srgbClr val="009DDC"/>
                </a:solidFill>
                <a:effectLst/>
                <a:uLnTx/>
                <a:uFillTx/>
                <a:latin typeface="Calibri" panose="020F0502020204030204" pitchFamily="34" charset="0"/>
                <a:ea typeface="Montserrat"/>
                <a:cs typeface="Calibri" panose="020F0502020204030204" pitchFamily="34" charset="0"/>
                <a:sym typeface="Montserrat"/>
              </a:rPr>
              <a:t>“</a:t>
            </a:r>
            <a:endParaRPr kumimoji="0" sz="9600" b="0" i="0" u="none" strike="noStrike" kern="0" cap="none" spc="0" normalizeH="0" baseline="0" noProof="0" dirty="0">
              <a:ln>
                <a:noFill/>
              </a:ln>
              <a:solidFill>
                <a:srgbClr val="009DDC"/>
              </a:solidFill>
              <a:effectLst/>
              <a:uLnTx/>
              <a:uFillTx/>
              <a:latin typeface="Calibri" panose="020F0502020204030204" pitchFamily="34" charset="0"/>
              <a:ea typeface="Montserrat"/>
              <a:cs typeface="Calibri" panose="020F0502020204030204" pitchFamily="34" charset="0"/>
              <a:sym typeface="Montserrat"/>
            </a:endParaRPr>
          </a:p>
        </p:txBody>
      </p:sp>
      <p:sp>
        <p:nvSpPr>
          <p:cNvPr id="23" name="Google Shape;23;p4"/>
          <p:cNvSpPr txBox="1">
            <a:spLocks noGrp="1"/>
          </p:cNvSpPr>
          <p:nvPr>
            <p:ph type="sldNum" idx="12"/>
          </p:nvPr>
        </p:nvSpPr>
        <p:spPr>
          <a:xfrm>
            <a:off x="637950" y="0"/>
            <a:ext cx="7860600" cy="637800"/>
          </a:xfrm>
          <a:prstGeom prst="rect">
            <a:avLst/>
          </a:prstGeom>
        </p:spPr>
        <p:txBody>
          <a:bodyPr spcFirstLastPara="1" wrap="square" lIns="91425" tIns="91425" rIns="91425" bIns="91425" anchor="b"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FFFFFF"/>
                </a:solidFill>
                <a:effectLst/>
                <a:uLnTx/>
                <a:uFillTx/>
                <a:latin typeface="Montserrat"/>
                <a:sym typeface="Montserrat"/>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dirty="0">
              <a:ln>
                <a:noFill/>
              </a:ln>
              <a:solidFill>
                <a:srgbClr val="FFFFFF"/>
              </a:solidFill>
              <a:effectLst/>
              <a:uLnTx/>
              <a:uFillTx/>
              <a:latin typeface="Montserrat"/>
              <a:sym typeface="Montserrat"/>
            </a:endParaRPr>
          </a:p>
        </p:txBody>
      </p:sp>
    </p:spTree>
    <p:extLst>
      <p:ext uri="{BB962C8B-B14F-4D97-AF65-F5344CB8AC3E}">
        <p14:creationId xmlns:p14="http://schemas.microsoft.com/office/powerpoint/2010/main" val="187068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type="tx" preserve="1">
  <p:cSld name="Title + 1 column">
    <p:spTree>
      <p:nvGrpSpPr>
        <p:cNvPr id="1" name="Shape 24"/>
        <p:cNvGrpSpPr/>
        <p:nvPr/>
      </p:nvGrpSpPr>
      <p:grpSpPr>
        <a:xfrm>
          <a:off x="0" y="0"/>
          <a:ext cx="0" cy="0"/>
          <a:chOff x="0" y="0"/>
          <a:chExt cx="0" cy="0"/>
        </a:xfrm>
      </p:grpSpPr>
      <p:sp>
        <p:nvSpPr>
          <p:cNvPr id="25" name="Google Shape;25;p5"/>
          <p:cNvSpPr/>
          <p:nvPr/>
        </p:nvSpPr>
        <p:spPr>
          <a:xfrm>
            <a:off x="-25" y="0"/>
            <a:ext cx="9144000" cy="1312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6" name="Google Shape;26;p5"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 name="Google Shape;27;p5"/>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sz="200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8" name="Google Shape;28;p5"/>
          <p:cNvSpPr txBox="1">
            <a:spLocks noGrp="1"/>
          </p:cNvSpPr>
          <p:nvPr>
            <p:ph type="body" idx="1" hasCustomPrompt="1"/>
          </p:nvPr>
        </p:nvSpPr>
        <p:spPr>
          <a:xfrm>
            <a:off x="1010200" y="1434950"/>
            <a:ext cx="7131300" cy="2780100"/>
          </a:xfrm>
          <a:prstGeom prst="rect">
            <a:avLst/>
          </a:prstGeom>
        </p:spPr>
        <p:txBody>
          <a:bodyPr spcFirstLastPara="1" wrap="square" lIns="91425" tIns="91425" rIns="91425" bIns="91425" anchor="t" anchorCtr="0">
            <a:noAutofit/>
          </a:bodyPr>
          <a:lstStyle>
            <a:lvl1pPr marL="285750" lvl="0" indent="-209550">
              <a:spcBef>
                <a:spcPts val="600"/>
              </a:spcBef>
              <a:spcAft>
                <a:spcPts val="0"/>
              </a:spcAft>
              <a:buSzPts val="2400"/>
              <a:buChar char="»"/>
              <a:defRPr sz="1800">
                <a:solidFill>
                  <a:srgbClr val="58585A"/>
                </a:solidFill>
                <a:latin typeface="Calibri" panose="020F0502020204030204" pitchFamily="34" charset="0"/>
                <a:cs typeface="Calibri" panose="020F0502020204030204" pitchFamily="34" charset="0"/>
              </a:defRPr>
            </a:lvl1pPr>
            <a:lvl2pPr marL="685800" lvl="1" indent="-152400">
              <a:spcBef>
                <a:spcPts val="0"/>
              </a:spcBef>
              <a:spcAft>
                <a:spcPts val="0"/>
              </a:spcAft>
              <a:buSzPct val="100000"/>
              <a:buChar char="»"/>
              <a:defRPr sz="1200">
                <a:solidFill>
                  <a:srgbClr val="58585A"/>
                </a:solidFill>
                <a:latin typeface="+mn-lt"/>
              </a:defRPr>
            </a:lvl2pPr>
            <a:lvl3pPr marL="1143000" lvl="2" indent="-152400">
              <a:spcBef>
                <a:spcPts val="0"/>
              </a:spcBef>
              <a:spcAft>
                <a:spcPts val="0"/>
              </a:spcAft>
              <a:buSzPct val="100000"/>
              <a:buFont typeface="Arial" panose="020B0604020202020204" pitchFamily="34" charset="0"/>
              <a:buChar char="•"/>
              <a:defRPr sz="1200">
                <a:solidFill>
                  <a:srgbClr val="58585A"/>
                </a:solidFill>
                <a:latin typeface="+mn-lt"/>
              </a:defRPr>
            </a:lvl3pPr>
            <a:lvl4pPr marL="1600200" lvl="3" indent="-152400">
              <a:spcBef>
                <a:spcPts val="0"/>
              </a:spcBef>
              <a:spcAft>
                <a:spcPts val="0"/>
              </a:spcAft>
              <a:buSzPct val="100000"/>
              <a:buFont typeface="Arial" panose="020B0604020202020204" pitchFamily="34" charset="0"/>
              <a:buChar char="•"/>
              <a:defRPr sz="1200">
                <a:solidFill>
                  <a:srgbClr val="58585A"/>
                </a:solidFill>
                <a:latin typeface="+mn-lt"/>
              </a:defRPr>
            </a:lvl4pPr>
            <a:lvl5pPr marL="2057400" lvl="4" indent="-152400">
              <a:spcBef>
                <a:spcPts val="0"/>
              </a:spcBef>
              <a:spcAft>
                <a:spcPts val="0"/>
              </a:spcAft>
              <a:buSzPct val="100000"/>
              <a:buFont typeface="Arial" panose="020B0604020202020204" pitchFamily="34" charset="0"/>
              <a:buChar char="•"/>
              <a:defRPr sz="1200">
                <a:solidFill>
                  <a:srgbClr val="58585A"/>
                </a:solidFill>
                <a:latin typeface="+mn-lt"/>
              </a:defRPr>
            </a:lvl5pPr>
            <a:lvl6pPr marL="2514600" lvl="5" indent="-152400">
              <a:spcBef>
                <a:spcPts val="0"/>
              </a:spcBef>
              <a:spcAft>
                <a:spcPts val="0"/>
              </a:spcAft>
              <a:buSzPct val="100000"/>
              <a:buFont typeface="Arial" panose="020B0604020202020204" pitchFamily="34" charset="0"/>
              <a:buChar char="•"/>
              <a:defRPr sz="1200">
                <a:solidFill>
                  <a:srgbClr val="58585A"/>
                </a:solidFill>
                <a:latin typeface="+mn-lt"/>
              </a:defRPr>
            </a:lvl6pPr>
            <a:lvl7pPr marL="2971800" lvl="6" indent="-152400">
              <a:spcBef>
                <a:spcPts val="0"/>
              </a:spcBef>
              <a:spcAft>
                <a:spcPts val="0"/>
              </a:spcAft>
              <a:buSzPct val="100000"/>
              <a:buFont typeface="Arial" panose="020B0604020202020204" pitchFamily="34" charset="0"/>
              <a:buChar char="•"/>
              <a:defRPr sz="1200">
                <a:solidFill>
                  <a:srgbClr val="58585A"/>
                </a:solidFill>
                <a:latin typeface="+mn-lt"/>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r>
              <a:rPr lang="en-US" dirty="0"/>
              <a:t>Click to add text</a:t>
            </a:r>
          </a:p>
          <a:p>
            <a:pPr lvl="1"/>
            <a:r>
              <a:rPr lang="en-US" dirty="0"/>
              <a:t>Click to add text</a:t>
            </a:r>
          </a:p>
          <a:p>
            <a:pPr lvl="2"/>
            <a:r>
              <a:rPr lang="en-US" dirty="0"/>
              <a:t>Click to add text</a:t>
            </a:r>
          </a:p>
          <a:p>
            <a:pPr lvl="3"/>
            <a:r>
              <a:rPr lang="en-US" dirty="0"/>
              <a:t>Click t add text</a:t>
            </a:r>
          </a:p>
          <a:p>
            <a:pPr lvl="4"/>
            <a:r>
              <a:rPr lang="en-US" dirty="0"/>
              <a:t>Click to add text</a:t>
            </a:r>
          </a:p>
          <a:p>
            <a:pPr lvl="5"/>
            <a:r>
              <a:rPr lang="en-US" dirty="0"/>
              <a:t>Click to add text</a:t>
            </a:r>
          </a:p>
          <a:p>
            <a:pPr lvl="6"/>
            <a:r>
              <a:rPr lang="en-US" dirty="0"/>
              <a:t>Click to add text</a:t>
            </a:r>
          </a:p>
        </p:txBody>
      </p:sp>
      <p:sp>
        <p:nvSpPr>
          <p:cNvPr id="29" name="Google Shape;29;p5"/>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FFFFFF"/>
                </a:solidFill>
              </a:rPr>
              <a:pPr/>
              <a:t>‹#›</a:t>
            </a:fld>
            <a:endParaRPr lang="en" dirty="0">
              <a:solidFill>
                <a:srgbClr val="FFFFFF"/>
              </a:solidFill>
            </a:endParaRPr>
          </a:p>
        </p:txBody>
      </p:sp>
      <p:pic>
        <p:nvPicPr>
          <p:cNvPr id="7" name="Graphic 6">
            <a:extLst>
              <a:ext uri="{FF2B5EF4-FFF2-40B4-BE49-F238E27FC236}">
                <a16:creationId xmlns:a16="http://schemas.microsoft.com/office/drawing/2014/main" id="{A6A6D7AB-135E-4ACA-A1CC-083B10E95AC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85475" y="3770750"/>
            <a:ext cx="643867" cy="656874"/>
          </a:xfrm>
          <a:prstGeom prst="rect">
            <a:avLst/>
          </a:prstGeom>
        </p:spPr>
      </p:pic>
    </p:spTree>
    <p:extLst>
      <p:ext uri="{BB962C8B-B14F-4D97-AF65-F5344CB8AC3E}">
        <p14:creationId xmlns:p14="http://schemas.microsoft.com/office/powerpoint/2010/main" val="3118631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m Border">
    <p:spTree>
      <p:nvGrpSpPr>
        <p:cNvPr id="1" name=""/>
        <p:cNvGrpSpPr/>
        <p:nvPr/>
      </p:nvGrpSpPr>
      <p:grpSpPr>
        <a:xfrm>
          <a:off x="0" y="0"/>
          <a:ext cx="0" cy="0"/>
          <a:chOff x="0" y="0"/>
          <a:chExt cx="0" cy="0"/>
        </a:xfrm>
      </p:grpSpPr>
      <p:sp>
        <p:nvSpPr>
          <p:cNvPr id="4" name="Google Shape;25;p5">
            <a:extLst>
              <a:ext uri="{FF2B5EF4-FFF2-40B4-BE49-F238E27FC236}">
                <a16:creationId xmlns:a16="http://schemas.microsoft.com/office/drawing/2014/main" id="{8A94480A-B9D9-4FEF-AAED-C829246051D1}"/>
              </a:ext>
            </a:extLst>
          </p:cNvPr>
          <p:cNvSpPr/>
          <p:nvPr userDrawn="1"/>
        </p:nvSpPr>
        <p:spPr>
          <a:xfrm>
            <a:off x="-25" y="0"/>
            <a:ext cx="9144000" cy="715876"/>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Google Shape;26;p5" descr="marco.png">
            <a:extLst>
              <a:ext uri="{FF2B5EF4-FFF2-40B4-BE49-F238E27FC236}">
                <a16:creationId xmlns:a16="http://schemas.microsoft.com/office/drawing/2014/main" id="{E2EFBBE6-F692-44B9-B1AC-B36CC4F581CC}"/>
              </a:ext>
            </a:extLst>
          </p:cNvPr>
          <p:cNvPicPr preferRelativeResize="0"/>
          <p:nvPr userDrawn="1"/>
        </p:nvPicPr>
        <p:blipFill rotWithShape="1">
          <a:blip r:embed="rId2">
            <a:alphaModFix/>
          </a:blip>
          <a:srcRect l="5176" t="9811" r="5412" b="9528"/>
          <a:stretch/>
        </p:blipFill>
        <p:spPr>
          <a:xfrm>
            <a:off x="-25" y="1"/>
            <a:ext cx="9144025" cy="5143500"/>
          </a:xfrm>
          <a:prstGeom prst="rect">
            <a:avLst/>
          </a:prstGeom>
          <a:noFill/>
          <a:ln>
            <a:noFill/>
          </a:ln>
        </p:spPr>
      </p:pic>
      <p:sp>
        <p:nvSpPr>
          <p:cNvPr id="3" name="Slide Number Placeholder 2">
            <a:extLst>
              <a:ext uri="{FF2B5EF4-FFF2-40B4-BE49-F238E27FC236}">
                <a16:creationId xmlns:a16="http://schemas.microsoft.com/office/drawing/2014/main" id="{BF346ACF-32FC-42C5-B9A4-8819E460234C}"/>
              </a:ext>
            </a:extLst>
          </p:cNvPr>
          <p:cNvSpPr>
            <a:spLocks noGrp="1"/>
          </p:cNvSpPr>
          <p:nvPr>
            <p:ph type="sldNum" idx="10"/>
          </p:nvPr>
        </p:nvSpPr>
        <p:spPr>
          <a:xfrm>
            <a:off x="8343941" y="10901"/>
            <a:ext cx="548700" cy="671400"/>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FFFFFF"/>
                </a:solidFill>
                <a:effectLst/>
                <a:uLnTx/>
                <a:uFillTx/>
                <a:latin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 sz="1200" b="0" i="0" u="none" strike="noStrike" kern="0" cap="none" spc="0" normalizeH="0" baseline="0" noProof="0" dirty="0">
              <a:ln>
                <a:noFill/>
              </a:ln>
              <a:solidFill>
                <a:srgbClr val="FFFFFF"/>
              </a:solidFill>
              <a:effectLst/>
              <a:uLnTx/>
              <a:uFillTx/>
              <a:latin typeface="Montserrat"/>
              <a:sym typeface="Montserrat"/>
            </a:endParaRPr>
          </a:p>
        </p:txBody>
      </p:sp>
      <p:sp>
        <p:nvSpPr>
          <p:cNvPr id="6" name="Google Shape;28;p5">
            <a:extLst>
              <a:ext uri="{FF2B5EF4-FFF2-40B4-BE49-F238E27FC236}">
                <a16:creationId xmlns:a16="http://schemas.microsoft.com/office/drawing/2014/main" id="{BBC9DFE7-F332-4629-B6CF-2E093834C5F0}"/>
              </a:ext>
            </a:extLst>
          </p:cNvPr>
          <p:cNvSpPr txBox="1">
            <a:spLocks noGrp="1"/>
          </p:cNvSpPr>
          <p:nvPr>
            <p:ph type="body" idx="1" hasCustomPrompt="1"/>
          </p:nvPr>
        </p:nvSpPr>
        <p:spPr>
          <a:xfrm>
            <a:off x="276725" y="749860"/>
            <a:ext cx="8615915" cy="4073352"/>
          </a:xfrm>
          <a:prstGeom prst="rect">
            <a:avLst/>
          </a:prstGeom>
        </p:spPr>
        <p:txBody>
          <a:bodyPr spcFirstLastPara="1" wrap="square" lIns="91425" tIns="91425" rIns="91425" bIns="91425" anchor="t" anchorCtr="0">
            <a:noAutofit/>
          </a:bodyPr>
          <a:lstStyle>
            <a:lvl1pPr marL="285750" lvl="0" indent="-209550">
              <a:spcBef>
                <a:spcPts val="600"/>
              </a:spcBef>
              <a:spcAft>
                <a:spcPts val="0"/>
              </a:spcAft>
              <a:buSzPts val="2400"/>
              <a:buChar char="»"/>
              <a:defRPr sz="1800">
                <a:solidFill>
                  <a:srgbClr val="58585A"/>
                </a:solidFill>
                <a:latin typeface="Calibri" panose="020F0502020204030204" pitchFamily="34" charset="0"/>
                <a:cs typeface="Calibri" panose="020F0502020204030204" pitchFamily="34" charset="0"/>
              </a:defRPr>
            </a:lvl1pPr>
            <a:lvl2pPr marL="685800" lvl="1" indent="-152400">
              <a:spcBef>
                <a:spcPts val="0"/>
              </a:spcBef>
              <a:spcAft>
                <a:spcPts val="0"/>
              </a:spcAft>
              <a:buSzPct val="100000"/>
              <a:buChar char="»"/>
              <a:defRPr sz="1200">
                <a:solidFill>
                  <a:srgbClr val="58585A"/>
                </a:solidFill>
                <a:latin typeface="+mn-lt"/>
              </a:defRPr>
            </a:lvl2pPr>
            <a:lvl3pPr marL="1143000" lvl="2" indent="-152400">
              <a:spcBef>
                <a:spcPts val="0"/>
              </a:spcBef>
              <a:spcAft>
                <a:spcPts val="0"/>
              </a:spcAft>
              <a:buSzPct val="100000"/>
              <a:buFont typeface="Arial" panose="020B0604020202020204" pitchFamily="34" charset="0"/>
              <a:buChar char="•"/>
              <a:defRPr sz="1200">
                <a:solidFill>
                  <a:srgbClr val="58585A"/>
                </a:solidFill>
                <a:latin typeface="+mn-lt"/>
              </a:defRPr>
            </a:lvl3pPr>
            <a:lvl4pPr marL="1600200" lvl="3" indent="-152400">
              <a:spcBef>
                <a:spcPts val="0"/>
              </a:spcBef>
              <a:spcAft>
                <a:spcPts val="0"/>
              </a:spcAft>
              <a:buSzPct val="100000"/>
              <a:buFont typeface="Arial" panose="020B0604020202020204" pitchFamily="34" charset="0"/>
              <a:buChar char="•"/>
              <a:defRPr sz="1200">
                <a:solidFill>
                  <a:srgbClr val="58585A"/>
                </a:solidFill>
                <a:latin typeface="+mn-lt"/>
              </a:defRPr>
            </a:lvl4pPr>
            <a:lvl5pPr marL="2057400" lvl="4" indent="-152400">
              <a:spcBef>
                <a:spcPts val="0"/>
              </a:spcBef>
              <a:spcAft>
                <a:spcPts val="0"/>
              </a:spcAft>
              <a:buSzPct val="100000"/>
              <a:buFont typeface="Arial" panose="020B0604020202020204" pitchFamily="34" charset="0"/>
              <a:buChar char="•"/>
              <a:defRPr sz="1200">
                <a:solidFill>
                  <a:srgbClr val="58585A"/>
                </a:solidFill>
                <a:latin typeface="+mn-lt"/>
              </a:defRPr>
            </a:lvl5pPr>
            <a:lvl6pPr marL="2514600" lvl="5" indent="-152400">
              <a:spcBef>
                <a:spcPts val="0"/>
              </a:spcBef>
              <a:spcAft>
                <a:spcPts val="0"/>
              </a:spcAft>
              <a:buSzPct val="100000"/>
              <a:buFont typeface="Arial" panose="020B0604020202020204" pitchFamily="34" charset="0"/>
              <a:buChar char="•"/>
              <a:defRPr sz="1200">
                <a:solidFill>
                  <a:srgbClr val="58585A"/>
                </a:solidFill>
                <a:latin typeface="+mn-lt"/>
              </a:defRPr>
            </a:lvl6pPr>
            <a:lvl7pPr marL="2971800" lvl="6" indent="-152400">
              <a:spcBef>
                <a:spcPts val="0"/>
              </a:spcBef>
              <a:spcAft>
                <a:spcPts val="0"/>
              </a:spcAft>
              <a:buSzPct val="100000"/>
              <a:buFont typeface="Arial" panose="020B0604020202020204" pitchFamily="34" charset="0"/>
              <a:buChar char="•"/>
              <a:defRPr sz="1200">
                <a:solidFill>
                  <a:srgbClr val="58585A"/>
                </a:solidFill>
                <a:latin typeface="+mn-lt"/>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r>
              <a:rPr lang="en-US" dirty="0"/>
              <a:t>Click to add text</a:t>
            </a:r>
          </a:p>
          <a:p>
            <a:pPr lvl="1"/>
            <a:r>
              <a:rPr lang="en-US" dirty="0"/>
              <a:t>Click to add text</a:t>
            </a:r>
          </a:p>
          <a:p>
            <a:pPr lvl="2"/>
            <a:r>
              <a:rPr lang="en-US" dirty="0"/>
              <a:t>Click to add text</a:t>
            </a:r>
          </a:p>
          <a:p>
            <a:pPr lvl="3"/>
            <a:r>
              <a:rPr lang="en-US" dirty="0"/>
              <a:t>Click to add text</a:t>
            </a:r>
          </a:p>
          <a:p>
            <a:pPr lvl="4"/>
            <a:r>
              <a:rPr lang="en-US" dirty="0"/>
              <a:t>Click to add text</a:t>
            </a:r>
          </a:p>
          <a:p>
            <a:pPr lvl="5"/>
            <a:r>
              <a:rPr lang="en-US" dirty="0"/>
              <a:t>Click to add text</a:t>
            </a:r>
          </a:p>
          <a:p>
            <a:pPr lvl="6"/>
            <a:r>
              <a:rPr lang="en-US" dirty="0"/>
              <a:t>Click to add text</a:t>
            </a:r>
          </a:p>
        </p:txBody>
      </p:sp>
      <p:sp>
        <p:nvSpPr>
          <p:cNvPr id="7" name="Google Shape;29;p5">
            <a:extLst>
              <a:ext uri="{FF2B5EF4-FFF2-40B4-BE49-F238E27FC236}">
                <a16:creationId xmlns:a16="http://schemas.microsoft.com/office/drawing/2014/main" id="{C473519D-6991-4A74-A35C-5CD08220D68D}"/>
              </a:ext>
            </a:extLst>
          </p:cNvPr>
          <p:cNvSpPr txBox="1">
            <a:spLocks/>
          </p:cNvSpPr>
          <p:nvPr userDrawn="1"/>
        </p:nvSpPr>
        <p:spPr>
          <a:xfrm>
            <a:off x="7766425" y="648725"/>
            <a:ext cx="548700" cy="6714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lt1"/>
                </a:solidFill>
                <a:latin typeface="Calibri" panose="020F0502020204030204" pitchFamily="34" charset="0"/>
                <a:ea typeface="Montserrat"/>
                <a:cs typeface="Calibri" panose="020F0502020204030204" pitchFamily="34" charset="0"/>
                <a:sym typeface="Montserrat"/>
              </a:defRPr>
            </a:lvl1pPr>
            <a:lvl2pPr marR="0" lvl="1"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2pPr>
            <a:lvl3pPr marR="0" lvl="2"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3pPr>
            <a:lvl4pPr marR="0" lvl="3"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4pPr>
            <a:lvl5pPr marR="0" lvl="4"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5pPr>
            <a:lvl6pPr marR="0" lvl="5"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6pPr>
            <a:lvl7pPr marR="0" lvl="6"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7pPr>
            <a:lvl8pPr marR="0" lvl="7"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8pPr>
            <a:lvl9pPr marR="0" lvl="8" algn="r" rtl="0">
              <a:lnSpc>
                <a:spcPct val="100000"/>
              </a:lnSpc>
              <a:spcBef>
                <a:spcPts val="0"/>
              </a:spcBef>
              <a:spcAft>
                <a:spcPts val="0"/>
              </a:spcAft>
              <a:buClr>
                <a:srgbClr val="000000"/>
              </a:buClr>
              <a:buFont typeface="Arial"/>
              <a:buNone/>
              <a:defRPr sz="1200" b="0" i="0" u="none" strike="noStrike" cap="none">
                <a:solidFill>
                  <a:schemeClr val="lt1"/>
                </a:solidFill>
                <a:latin typeface="Montserrat"/>
                <a:ea typeface="Montserrat"/>
                <a:cs typeface="Montserrat"/>
                <a:sym typeface="Montserrat"/>
              </a:defRPr>
            </a:lvl9pPr>
          </a:lstStyle>
          <a:p>
            <a:fld id="{00000000-1234-1234-1234-123412341234}" type="slidenum">
              <a:rPr lang="en" smtClean="0">
                <a:solidFill>
                  <a:srgbClr val="FFFFFF"/>
                </a:solidFill>
              </a:rPr>
              <a:pPr/>
              <a:t>‹#›</a:t>
            </a:fld>
            <a:endParaRPr lang="en" dirty="0">
              <a:solidFill>
                <a:srgbClr val="FFFFFF"/>
              </a:solidFill>
            </a:endParaRPr>
          </a:p>
        </p:txBody>
      </p:sp>
      <p:pic>
        <p:nvPicPr>
          <p:cNvPr id="8" name="Graphic 7">
            <a:extLst>
              <a:ext uri="{FF2B5EF4-FFF2-40B4-BE49-F238E27FC236}">
                <a16:creationId xmlns:a16="http://schemas.microsoft.com/office/drawing/2014/main" id="{109EA449-AA92-4C58-B0D4-5DA9C3FD546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248774" y="4166338"/>
            <a:ext cx="643867" cy="656874"/>
          </a:xfrm>
          <a:prstGeom prst="rect">
            <a:avLst/>
          </a:prstGeom>
        </p:spPr>
      </p:pic>
      <p:sp>
        <p:nvSpPr>
          <p:cNvPr id="9" name="Google Shape;27;p5">
            <a:extLst>
              <a:ext uri="{FF2B5EF4-FFF2-40B4-BE49-F238E27FC236}">
                <a16:creationId xmlns:a16="http://schemas.microsoft.com/office/drawing/2014/main" id="{1705B86B-F0E3-4C5F-9739-23B3C9138195}"/>
              </a:ext>
            </a:extLst>
          </p:cNvPr>
          <p:cNvSpPr txBox="1">
            <a:spLocks noGrp="1"/>
          </p:cNvSpPr>
          <p:nvPr>
            <p:ph type="title"/>
          </p:nvPr>
        </p:nvSpPr>
        <p:spPr>
          <a:xfrm>
            <a:off x="276726" y="33984"/>
            <a:ext cx="7864774" cy="6714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sz="2000">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Tree>
    <p:extLst>
      <p:ext uri="{BB962C8B-B14F-4D97-AF65-F5344CB8AC3E}">
        <p14:creationId xmlns:p14="http://schemas.microsoft.com/office/powerpoint/2010/main" val="3109670926"/>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2 columns" preserve="1" userDrawn="1">
  <p:cSld name="Title + 2 columns">
    <p:spTree>
      <p:nvGrpSpPr>
        <p:cNvPr id="1" name="Shape 30"/>
        <p:cNvGrpSpPr/>
        <p:nvPr/>
      </p:nvGrpSpPr>
      <p:grpSpPr>
        <a:xfrm>
          <a:off x="0" y="0"/>
          <a:ext cx="0" cy="0"/>
          <a:chOff x="0" y="0"/>
          <a:chExt cx="0" cy="0"/>
        </a:xfrm>
      </p:grpSpPr>
      <p:sp>
        <p:nvSpPr>
          <p:cNvPr id="31" name="Google Shape;31;p6"/>
          <p:cNvSpPr/>
          <p:nvPr/>
        </p:nvSpPr>
        <p:spPr>
          <a:xfrm>
            <a:off x="-25" y="0"/>
            <a:ext cx="9144000" cy="1312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2" name="Google Shape;32;p6"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 name="Google Shape;33;p6"/>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lvl1pPr lvl="0">
              <a:spcBef>
                <a:spcPts val="0"/>
              </a:spcBef>
              <a:spcAft>
                <a:spcPts val="0"/>
              </a:spcAft>
              <a:buSzPts val="1400"/>
              <a:buNone/>
              <a:defRPr sz="2000">
                <a:latin typeface="Calibri" panose="020F0502020204030204" pitchFamily="34" charset="0"/>
                <a:ea typeface="Microsoft YaHei UI" panose="020B0503020204020204" pitchFamily="34" charset="-122"/>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4" name="Google Shape;34;p6"/>
          <p:cNvSpPr txBox="1">
            <a:spLocks noGrp="1"/>
          </p:cNvSpPr>
          <p:nvPr>
            <p:ph type="body" idx="1" hasCustomPrompt="1"/>
          </p:nvPr>
        </p:nvSpPr>
        <p:spPr>
          <a:xfrm>
            <a:off x="1010200" y="1443000"/>
            <a:ext cx="3461400" cy="2764500"/>
          </a:xfrm>
          <a:prstGeom prst="rect">
            <a:avLst/>
          </a:prstGeom>
        </p:spPr>
        <p:txBody>
          <a:bodyPr spcFirstLastPara="1" wrap="square" lIns="91425" tIns="91425" rIns="91425" bIns="91425" anchor="t" anchorCtr="0">
            <a:noAutofit/>
          </a:bodyPr>
          <a:lstStyle>
            <a:lvl1pPr marL="285750" lvl="0" indent="-184150">
              <a:spcBef>
                <a:spcPts val="600"/>
              </a:spcBef>
              <a:spcAft>
                <a:spcPts val="0"/>
              </a:spcAft>
              <a:buSzPts val="2000"/>
              <a:buChar char="»"/>
              <a:defRPr sz="1800">
                <a:solidFill>
                  <a:srgbClr val="58585A"/>
                </a:solidFill>
                <a:latin typeface="Calibri" panose="020F0502020204030204" pitchFamily="34" charset="0"/>
                <a:cs typeface="Calibri" panose="020F0502020204030204" pitchFamily="34" charset="0"/>
              </a:defRPr>
            </a:lvl1pPr>
            <a:lvl2pPr marL="685800" lvl="1" indent="-127000">
              <a:spcBef>
                <a:spcPts val="0"/>
              </a:spcBef>
              <a:spcAft>
                <a:spcPts val="0"/>
              </a:spcAft>
              <a:buSzPct val="100000"/>
              <a:buChar char="»"/>
              <a:defRPr sz="1200">
                <a:solidFill>
                  <a:srgbClr val="58585A"/>
                </a:solidFill>
                <a:latin typeface="+mn-lt"/>
              </a:defRPr>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r>
              <a:rPr lang="en-US" dirty="0"/>
              <a:t>Click to add text</a:t>
            </a:r>
          </a:p>
          <a:p>
            <a:pPr lvl="1"/>
            <a:r>
              <a:rPr lang="en-US" dirty="0"/>
              <a:t>Click to add text</a:t>
            </a:r>
            <a:endParaRPr dirty="0"/>
          </a:p>
        </p:txBody>
      </p:sp>
      <p:sp>
        <p:nvSpPr>
          <p:cNvPr id="36" name="Google Shape;36;p6"/>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FFFFFF"/>
                </a:solidFill>
              </a:rPr>
              <a:pPr/>
              <a:t>‹#›</a:t>
            </a:fld>
            <a:endParaRPr lang="en" dirty="0">
              <a:solidFill>
                <a:srgbClr val="FFFFFF"/>
              </a:solidFill>
            </a:endParaRPr>
          </a:p>
        </p:txBody>
      </p:sp>
      <p:pic>
        <p:nvPicPr>
          <p:cNvPr id="8" name="Graphic 7">
            <a:extLst>
              <a:ext uri="{FF2B5EF4-FFF2-40B4-BE49-F238E27FC236}">
                <a16:creationId xmlns:a16="http://schemas.microsoft.com/office/drawing/2014/main" id="{93062AC7-F663-4A68-94AD-E5F6C09068B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85475" y="3770750"/>
            <a:ext cx="643867" cy="656874"/>
          </a:xfrm>
          <a:prstGeom prst="rect">
            <a:avLst/>
          </a:prstGeom>
        </p:spPr>
      </p:pic>
      <p:sp>
        <p:nvSpPr>
          <p:cNvPr id="9" name="Google Shape;34;p6">
            <a:extLst>
              <a:ext uri="{FF2B5EF4-FFF2-40B4-BE49-F238E27FC236}">
                <a16:creationId xmlns:a16="http://schemas.microsoft.com/office/drawing/2014/main" id="{15C6A73A-C1EC-4B3A-9800-CA1F4E28B241}"/>
              </a:ext>
            </a:extLst>
          </p:cNvPr>
          <p:cNvSpPr txBox="1">
            <a:spLocks noGrp="1"/>
          </p:cNvSpPr>
          <p:nvPr>
            <p:ph type="body" idx="13" hasCustomPrompt="1"/>
          </p:nvPr>
        </p:nvSpPr>
        <p:spPr>
          <a:xfrm>
            <a:off x="4672402" y="1443000"/>
            <a:ext cx="3461400" cy="2764500"/>
          </a:xfrm>
          <a:prstGeom prst="rect">
            <a:avLst/>
          </a:prstGeom>
        </p:spPr>
        <p:txBody>
          <a:bodyPr spcFirstLastPara="1" wrap="square" lIns="91425" tIns="91425" rIns="91425" bIns="91425" anchor="t" anchorCtr="0">
            <a:noAutofit/>
          </a:bodyPr>
          <a:lstStyle>
            <a:lvl1pPr marL="285750" lvl="0" indent="-184150">
              <a:spcBef>
                <a:spcPts val="600"/>
              </a:spcBef>
              <a:spcAft>
                <a:spcPts val="0"/>
              </a:spcAft>
              <a:buSzPts val="2000"/>
              <a:buChar char="»"/>
              <a:defRPr sz="1800">
                <a:solidFill>
                  <a:srgbClr val="58585A"/>
                </a:solidFill>
                <a:latin typeface="Calibri" panose="020F0502020204030204" pitchFamily="34" charset="0"/>
                <a:cs typeface="Calibri" panose="020F0502020204030204" pitchFamily="34" charset="0"/>
              </a:defRPr>
            </a:lvl1pPr>
            <a:lvl2pPr marL="685800" lvl="1" indent="-127000">
              <a:spcBef>
                <a:spcPts val="0"/>
              </a:spcBef>
              <a:spcAft>
                <a:spcPts val="0"/>
              </a:spcAft>
              <a:buSzPct val="100000"/>
              <a:buChar char="»"/>
              <a:defRPr sz="1200">
                <a:solidFill>
                  <a:srgbClr val="58585A"/>
                </a:solidFill>
                <a:latin typeface="+mn-lt"/>
              </a:defRPr>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r>
              <a:rPr lang="en-US" dirty="0"/>
              <a:t>Click to add text</a:t>
            </a:r>
          </a:p>
          <a:p>
            <a:pPr lvl="1"/>
            <a:r>
              <a:rPr lang="en-US" dirty="0"/>
              <a:t>Click to add text</a:t>
            </a:r>
            <a:endParaRPr dirty="0"/>
          </a:p>
        </p:txBody>
      </p:sp>
    </p:spTree>
    <p:extLst>
      <p:ext uri="{BB962C8B-B14F-4D97-AF65-F5344CB8AC3E}">
        <p14:creationId xmlns:p14="http://schemas.microsoft.com/office/powerpoint/2010/main" val="1306137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3 columns" preserve="1" userDrawn="1">
  <p:cSld name="Title + 3 columns">
    <p:spTree>
      <p:nvGrpSpPr>
        <p:cNvPr id="1" name="Shape 37"/>
        <p:cNvGrpSpPr/>
        <p:nvPr/>
      </p:nvGrpSpPr>
      <p:grpSpPr>
        <a:xfrm>
          <a:off x="0" y="0"/>
          <a:ext cx="0" cy="0"/>
          <a:chOff x="0" y="0"/>
          <a:chExt cx="0" cy="0"/>
        </a:xfrm>
      </p:grpSpPr>
      <p:sp>
        <p:nvSpPr>
          <p:cNvPr id="38" name="Google Shape;38;p7"/>
          <p:cNvSpPr/>
          <p:nvPr/>
        </p:nvSpPr>
        <p:spPr>
          <a:xfrm>
            <a:off x="-25" y="0"/>
            <a:ext cx="9144000" cy="1312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39" name="Google Shape;39;p7" descr="marco.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40" name="Google Shape;40;p7"/>
          <p:cNvSpPr txBox="1">
            <a:spLocks noGrp="1"/>
          </p:cNvSpPr>
          <p:nvPr>
            <p:ph type="title"/>
          </p:nvPr>
        </p:nvSpPr>
        <p:spPr>
          <a:xfrm>
            <a:off x="1010200" y="648725"/>
            <a:ext cx="7131300" cy="671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000">
                <a:latin typeface="Calibri" panose="020F0502020204030204" pitchFamily="34" charset="0"/>
                <a:cs typeface="Calibri" panose="020F0502020204030204" pitchFamily="34" charset="0"/>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41" name="Google Shape;41;p7"/>
          <p:cNvSpPr txBox="1">
            <a:spLocks noGrp="1"/>
          </p:cNvSpPr>
          <p:nvPr>
            <p:ph type="body" idx="1" hasCustomPrompt="1"/>
          </p:nvPr>
        </p:nvSpPr>
        <p:spPr>
          <a:xfrm>
            <a:off x="1010200" y="1458421"/>
            <a:ext cx="2298600" cy="2855400"/>
          </a:xfrm>
          <a:prstGeom prst="rect">
            <a:avLst/>
          </a:prstGeom>
        </p:spPr>
        <p:txBody>
          <a:bodyPr spcFirstLastPara="1" wrap="square" lIns="91425" tIns="91425" rIns="91425" bIns="91425" anchor="t" anchorCtr="0">
            <a:noAutofit/>
          </a:bodyPr>
          <a:lstStyle>
            <a:lvl1pPr marL="285750" lvl="0" indent="-171450" rtl="0">
              <a:spcBef>
                <a:spcPts val="600"/>
              </a:spcBef>
              <a:spcAft>
                <a:spcPts val="0"/>
              </a:spcAft>
              <a:buSzPts val="1800"/>
              <a:buChar char="»"/>
              <a:defRPr sz="1600">
                <a:solidFill>
                  <a:srgbClr val="58585A"/>
                </a:solidFill>
                <a:latin typeface="Calibri" panose="020F0502020204030204" pitchFamily="34" charset="0"/>
                <a:cs typeface="Calibri" panose="020F0502020204030204" pitchFamily="34" charset="0"/>
              </a:defRPr>
            </a:lvl1pPr>
            <a:lvl2pPr marL="742950" lvl="1" indent="-171450" rtl="0">
              <a:spcBef>
                <a:spcPts val="0"/>
              </a:spcBef>
              <a:spcAft>
                <a:spcPts val="0"/>
              </a:spcAft>
              <a:buSzPct val="100000"/>
              <a:buFont typeface="Courier New" panose="02070309020205020404" pitchFamily="49" charset="0"/>
              <a:buChar char="o"/>
              <a:defRPr sz="1200">
                <a:solidFill>
                  <a:srgbClr val="58585A"/>
                </a:solidFill>
                <a:latin typeface="+mn-lt"/>
              </a:defRPr>
            </a:lvl2pPr>
            <a:lvl3pPr marL="1028700" lvl="2" indent="0" rtl="0">
              <a:spcBef>
                <a:spcPts val="0"/>
              </a:spcBef>
              <a:spcAft>
                <a:spcPts val="0"/>
              </a:spcAft>
              <a:buSzPts val="1800"/>
              <a:buNone/>
              <a:defRPr sz="1050">
                <a:solidFill>
                  <a:srgbClr val="58585A"/>
                </a:solidFill>
                <a:latin typeface="+mn-lt"/>
              </a:defRPr>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r>
              <a:rPr lang="en-US" dirty="0"/>
              <a:t>Click to add text</a:t>
            </a:r>
          </a:p>
          <a:p>
            <a:pPr lvl="1"/>
            <a:r>
              <a:rPr lang="en-US" dirty="0"/>
              <a:t>Click to add text</a:t>
            </a:r>
          </a:p>
          <a:p>
            <a:pPr lvl="1"/>
            <a:endParaRPr lang="en-US" dirty="0"/>
          </a:p>
        </p:txBody>
      </p:sp>
      <p:sp>
        <p:nvSpPr>
          <p:cNvPr id="44" name="Google Shape;44;p7"/>
          <p:cNvSpPr txBox="1">
            <a:spLocks noGrp="1"/>
          </p:cNvSpPr>
          <p:nvPr>
            <p:ph type="sldNum" idx="12"/>
          </p:nvPr>
        </p:nvSpPr>
        <p:spPr>
          <a:xfrm>
            <a:off x="7766425" y="648725"/>
            <a:ext cx="548700" cy="671400"/>
          </a:xfrm>
          <a:prstGeom prst="rect">
            <a:avLst/>
          </a:prstGeom>
        </p:spPr>
        <p:txBody>
          <a:bodyPr spcFirstLastPara="1" wrap="square" lIns="91425" tIns="91425" rIns="91425" bIns="91425" anchor="b" anchorCtr="0">
            <a:noAutofit/>
          </a:bodyPr>
          <a:lstStyle>
            <a:lvl1pPr lvl="0">
              <a:buNone/>
              <a:defRPr>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solidFill>
                  <a:srgbClr val="FFFFFF"/>
                </a:solidFill>
              </a:rPr>
              <a:pPr/>
              <a:t>‹#›</a:t>
            </a:fld>
            <a:endParaRPr lang="en">
              <a:solidFill>
                <a:srgbClr val="FFFFFF"/>
              </a:solidFill>
            </a:endParaRPr>
          </a:p>
        </p:txBody>
      </p:sp>
      <p:pic>
        <p:nvPicPr>
          <p:cNvPr id="9" name="Graphic 8">
            <a:extLst>
              <a:ext uri="{FF2B5EF4-FFF2-40B4-BE49-F238E27FC236}">
                <a16:creationId xmlns:a16="http://schemas.microsoft.com/office/drawing/2014/main" id="{0195DEBC-1907-45BF-92D9-73A9F788207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785475" y="3770750"/>
            <a:ext cx="643867" cy="656874"/>
          </a:xfrm>
          <a:prstGeom prst="rect">
            <a:avLst/>
          </a:prstGeom>
        </p:spPr>
      </p:pic>
      <p:sp>
        <p:nvSpPr>
          <p:cNvPr id="12" name="Google Shape;41;p7">
            <a:extLst>
              <a:ext uri="{FF2B5EF4-FFF2-40B4-BE49-F238E27FC236}">
                <a16:creationId xmlns:a16="http://schemas.microsoft.com/office/drawing/2014/main" id="{3BE4F0C6-CB7C-4C29-97BB-B50913D8651C}"/>
              </a:ext>
            </a:extLst>
          </p:cNvPr>
          <p:cNvSpPr txBox="1">
            <a:spLocks noGrp="1"/>
          </p:cNvSpPr>
          <p:nvPr>
            <p:ph type="body" idx="15" hasCustomPrompt="1"/>
          </p:nvPr>
        </p:nvSpPr>
        <p:spPr>
          <a:xfrm>
            <a:off x="3422675" y="1458421"/>
            <a:ext cx="2298600" cy="2855400"/>
          </a:xfrm>
          <a:prstGeom prst="rect">
            <a:avLst/>
          </a:prstGeom>
        </p:spPr>
        <p:txBody>
          <a:bodyPr spcFirstLastPara="1" wrap="square" lIns="91425" tIns="91425" rIns="91425" bIns="91425" anchor="t" anchorCtr="0">
            <a:noAutofit/>
          </a:bodyPr>
          <a:lstStyle>
            <a:lvl1pPr marL="285750" lvl="0" indent="-171450" rtl="0">
              <a:spcBef>
                <a:spcPts val="600"/>
              </a:spcBef>
              <a:spcAft>
                <a:spcPts val="0"/>
              </a:spcAft>
              <a:buSzPts val="1800"/>
              <a:buChar char="»"/>
              <a:defRPr sz="1600">
                <a:solidFill>
                  <a:srgbClr val="58585A"/>
                </a:solidFill>
                <a:latin typeface="Calibri" panose="020F0502020204030204" pitchFamily="34" charset="0"/>
                <a:cs typeface="Calibri" panose="020F0502020204030204" pitchFamily="34" charset="0"/>
              </a:defRPr>
            </a:lvl1pPr>
            <a:lvl2pPr marL="742950" lvl="1" indent="-171450" rtl="0">
              <a:spcBef>
                <a:spcPts val="0"/>
              </a:spcBef>
              <a:spcAft>
                <a:spcPts val="0"/>
              </a:spcAft>
              <a:buSzPct val="100000"/>
              <a:buFont typeface="Courier New" panose="02070309020205020404" pitchFamily="49" charset="0"/>
              <a:buChar char="o"/>
              <a:defRPr sz="1200">
                <a:solidFill>
                  <a:srgbClr val="58585A"/>
                </a:solidFill>
                <a:latin typeface="+mn-lt"/>
              </a:defRPr>
            </a:lvl2pPr>
            <a:lvl3pPr marL="1028700" lvl="2" indent="0" rtl="0">
              <a:spcBef>
                <a:spcPts val="0"/>
              </a:spcBef>
              <a:spcAft>
                <a:spcPts val="0"/>
              </a:spcAft>
              <a:buSzPts val="1800"/>
              <a:buNone/>
              <a:defRPr sz="1050">
                <a:solidFill>
                  <a:srgbClr val="58585A"/>
                </a:solidFill>
                <a:latin typeface="+mn-lt"/>
              </a:defRPr>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r>
              <a:rPr lang="en-US" dirty="0"/>
              <a:t>Click to add text</a:t>
            </a:r>
          </a:p>
          <a:p>
            <a:pPr lvl="1"/>
            <a:r>
              <a:rPr lang="en-US" dirty="0"/>
              <a:t>Click to add text</a:t>
            </a:r>
          </a:p>
          <a:p>
            <a:pPr lvl="1"/>
            <a:endParaRPr lang="en-US" dirty="0"/>
          </a:p>
        </p:txBody>
      </p:sp>
      <p:sp>
        <p:nvSpPr>
          <p:cNvPr id="13" name="Google Shape;41;p7">
            <a:extLst>
              <a:ext uri="{FF2B5EF4-FFF2-40B4-BE49-F238E27FC236}">
                <a16:creationId xmlns:a16="http://schemas.microsoft.com/office/drawing/2014/main" id="{F5C8623A-CF5C-4490-9BA5-9208AA8ACE1E}"/>
              </a:ext>
            </a:extLst>
          </p:cNvPr>
          <p:cNvSpPr txBox="1">
            <a:spLocks noGrp="1"/>
          </p:cNvSpPr>
          <p:nvPr>
            <p:ph type="body" idx="16" hasCustomPrompt="1"/>
          </p:nvPr>
        </p:nvSpPr>
        <p:spPr>
          <a:xfrm>
            <a:off x="5842900" y="1458421"/>
            <a:ext cx="2298600" cy="2855400"/>
          </a:xfrm>
          <a:prstGeom prst="rect">
            <a:avLst/>
          </a:prstGeom>
        </p:spPr>
        <p:txBody>
          <a:bodyPr spcFirstLastPara="1" wrap="square" lIns="91425" tIns="91425" rIns="91425" bIns="91425" anchor="t" anchorCtr="0">
            <a:noAutofit/>
          </a:bodyPr>
          <a:lstStyle>
            <a:lvl1pPr marL="285750" lvl="0" indent="-171450" rtl="0">
              <a:spcBef>
                <a:spcPts val="600"/>
              </a:spcBef>
              <a:spcAft>
                <a:spcPts val="0"/>
              </a:spcAft>
              <a:buSzPts val="1800"/>
              <a:buChar char="»"/>
              <a:defRPr sz="1600">
                <a:solidFill>
                  <a:srgbClr val="58585A"/>
                </a:solidFill>
                <a:latin typeface="Calibri" panose="020F0502020204030204" pitchFamily="34" charset="0"/>
                <a:cs typeface="Calibri" panose="020F0502020204030204" pitchFamily="34" charset="0"/>
              </a:defRPr>
            </a:lvl1pPr>
            <a:lvl2pPr marL="742950" lvl="1" indent="-171450" rtl="0">
              <a:spcBef>
                <a:spcPts val="0"/>
              </a:spcBef>
              <a:spcAft>
                <a:spcPts val="0"/>
              </a:spcAft>
              <a:buSzPct val="100000"/>
              <a:buFont typeface="Courier New" panose="02070309020205020404" pitchFamily="49" charset="0"/>
              <a:buChar char="o"/>
              <a:defRPr sz="1200">
                <a:solidFill>
                  <a:srgbClr val="58585A"/>
                </a:solidFill>
                <a:latin typeface="+mn-lt"/>
              </a:defRPr>
            </a:lvl2pPr>
            <a:lvl3pPr marL="1028700" lvl="2" indent="0" rtl="0">
              <a:spcBef>
                <a:spcPts val="0"/>
              </a:spcBef>
              <a:spcAft>
                <a:spcPts val="0"/>
              </a:spcAft>
              <a:buSzPts val="1800"/>
              <a:buNone/>
              <a:defRPr sz="1050">
                <a:solidFill>
                  <a:srgbClr val="58585A"/>
                </a:solidFill>
                <a:latin typeface="+mn-lt"/>
              </a:defRPr>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r>
              <a:rPr lang="en-US" dirty="0"/>
              <a:t>Click to add text</a:t>
            </a:r>
          </a:p>
          <a:p>
            <a:pPr lvl="1"/>
            <a:r>
              <a:rPr lang="en-US" dirty="0"/>
              <a:t>Click to add text</a:t>
            </a:r>
          </a:p>
          <a:p>
            <a:pPr lvl="1"/>
            <a:endParaRPr lang="en-US" dirty="0"/>
          </a:p>
        </p:txBody>
      </p:sp>
    </p:spTree>
    <p:extLst>
      <p:ext uri="{BB962C8B-B14F-4D97-AF65-F5344CB8AC3E}">
        <p14:creationId xmlns:p14="http://schemas.microsoft.com/office/powerpoint/2010/main" val="373791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10200" y="648725"/>
            <a:ext cx="7131300" cy="671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1pPr>
            <a:lvl2pPr lvl="1">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2pPr>
            <a:lvl3pPr lvl="2">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3pPr>
            <a:lvl4pPr lvl="3">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4pPr>
            <a:lvl5pPr lvl="4">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5pPr>
            <a:lvl6pPr lvl="5">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6pPr>
            <a:lvl7pPr lvl="6">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7pPr>
            <a:lvl8pPr lvl="7">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8pPr>
            <a:lvl9pPr lvl="8">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9pPr>
          </a:lstStyle>
          <a:p>
            <a:endParaRPr dirty="0"/>
          </a:p>
        </p:txBody>
      </p:sp>
      <p:sp>
        <p:nvSpPr>
          <p:cNvPr id="7" name="Google Shape;7;p1"/>
          <p:cNvSpPr txBox="1">
            <a:spLocks noGrp="1"/>
          </p:cNvSpPr>
          <p:nvPr>
            <p:ph type="body" idx="1"/>
          </p:nvPr>
        </p:nvSpPr>
        <p:spPr>
          <a:xfrm>
            <a:off x="1010200" y="1434950"/>
            <a:ext cx="7131300" cy="27801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marL="2286000" lvl="4"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marL="2743200" lvl="5"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marL="3200400" lvl="6"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marL="3657600" lvl="7"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marL="4114800" lvl="8"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a:endParaRPr dirty="0"/>
          </a:p>
        </p:txBody>
      </p:sp>
      <p:sp>
        <p:nvSpPr>
          <p:cNvPr id="8" name="Google Shape;8;p1"/>
          <p:cNvSpPr txBox="1">
            <a:spLocks noGrp="1"/>
          </p:cNvSpPr>
          <p:nvPr>
            <p:ph type="sldNum" idx="12"/>
          </p:nvPr>
        </p:nvSpPr>
        <p:spPr>
          <a:xfrm>
            <a:off x="7766425" y="648725"/>
            <a:ext cx="548700" cy="671400"/>
          </a:xfrm>
          <a:prstGeom prst="rect">
            <a:avLst/>
          </a:prstGeom>
          <a:noFill/>
          <a:ln>
            <a:noFill/>
          </a:ln>
        </p:spPr>
        <p:txBody>
          <a:bodyPr spcFirstLastPara="1" wrap="square" lIns="91425" tIns="91425" rIns="91425" bIns="91425" anchor="b" anchorCtr="0">
            <a:noAutofit/>
          </a:bodyPr>
          <a:lstStyle>
            <a:lvl1pPr lvl="0" algn="r">
              <a:buNone/>
              <a:defRPr sz="1200">
                <a:solidFill>
                  <a:schemeClr val="lt1"/>
                </a:solidFill>
                <a:latin typeface="Montserrat"/>
                <a:ea typeface="Montserrat"/>
                <a:cs typeface="Montserrat"/>
                <a:sym typeface="Montserrat"/>
              </a:defRPr>
            </a:lvl1pPr>
            <a:lvl2pPr lvl="1" algn="r">
              <a:buNone/>
              <a:defRPr sz="1200">
                <a:solidFill>
                  <a:schemeClr val="lt1"/>
                </a:solidFill>
                <a:latin typeface="Montserrat"/>
                <a:ea typeface="Montserrat"/>
                <a:cs typeface="Montserrat"/>
                <a:sym typeface="Montserrat"/>
              </a:defRPr>
            </a:lvl2pPr>
            <a:lvl3pPr lvl="2" algn="r">
              <a:buNone/>
              <a:defRPr sz="1200">
                <a:solidFill>
                  <a:schemeClr val="lt1"/>
                </a:solidFill>
                <a:latin typeface="Montserrat"/>
                <a:ea typeface="Montserrat"/>
                <a:cs typeface="Montserrat"/>
                <a:sym typeface="Montserrat"/>
              </a:defRPr>
            </a:lvl3pPr>
            <a:lvl4pPr lvl="3" algn="r">
              <a:buNone/>
              <a:defRPr sz="1200">
                <a:solidFill>
                  <a:schemeClr val="lt1"/>
                </a:solidFill>
                <a:latin typeface="Montserrat"/>
                <a:ea typeface="Montserrat"/>
                <a:cs typeface="Montserrat"/>
                <a:sym typeface="Montserrat"/>
              </a:defRPr>
            </a:lvl4pPr>
            <a:lvl5pPr lvl="4" algn="r">
              <a:buNone/>
              <a:defRPr sz="1200">
                <a:solidFill>
                  <a:schemeClr val="lt1"/>
                </a:solidFill>
                <a:latin typeface="Montserrat"/>
                <a:ea typeface="Montserrat"/>
                <a:cs typeface="Montserrat"/>
                <a:sym typeface="Montserrat"/>
              </a:defRPr>
            </a:lvl5pPr>
            <a:lvl6pPr lvl="5" algn="r">
              <a:buNone/>
              <a:defRPr sz="1200">
                <a:solidFill>
                  <a:schemeClr val="lt1"/>
                </a:solidFill>
                <a:latin typeface="Montserrat"/>
                <a:ea typeface="Montserrat"/>
                <a:cs typeface="Montserrat"/>
                <a:sym typeface="Montserrat"/>
              </a:defRPr>
            </a:lvl6pPr>
            <a:lvl7pPr lvl="6" algn="r">
              <a:buNone/>
              <a:defRPr sz="1200">
                <a:solidFill>
                  <a:schemeClr val="lt1"/>
                </a:solidFill>
                <a:latin typeface="Montserrat"/>
                <a:ea typeface="Montserrat"/>
                <a:cs typeface="Montserrat"/>
                <a:sym typeface="Montserrat"/>
              </a:defRPr>
            </a:lvl7pPr>
            <a:lvl8pPr lvl="7" algn="r">
              <a:buNone/>
              <a:defRPr sz="1200">
                <a:solidFill>
                  <a:schemeClr val="lt1"/>
                </a:solidFill>
                <a:latin typeface="Montserrat"/>
                <a:ea typeface="Montserrat"/>
                <a:cs typeface="Montserrat"/>
                <a:sym typeface="Montserrat"/>
              </a:defRPr>
            </a:lvl8pPr>
            <a:lvl9pPr lvl="8" algn="r">
              <a:buNone/>
              <a:defRPr sz="1200">
                <a:solidFill>
                  <a:schemeClr val="lt1"/>
                </a:solidFill>
                <a:latin typeface="Montserrat"/>
                <a:ea typeface="Montserrat"/>
                <a:cs typeface="Montserrat"/>
                <a:sym typeface="Montserrat"/>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FFFFFF"/>
                </a:solidFill>
                <a:effectLst/>
                <a:uLnTx/>
                <a:uFillTx/>
                <a:latin typeface="Montserrat"/>
                <a:sym typeface="Montserra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dirty="0">
              <a:ln>
                <a:noFill/>
              </a:ln>
              <a:solidFill>
                <a:srgbClr val="FFFFFF"/>
              </a:solidFill>
              <a:effectLst/>
              <a:uLnTx/>
              <a:uFillTx/>
              <a:latin typeface="Montserrat"/>
              <a:sym typeface="Montserrat"/>
            </a:endParaRPr>
          </a:p>
        </p:txBody>
      </p:sp>
    </p:spTree>
    <p:extLst>
      <p:ext uri="{BB962C8B-B14F-4D97-AF65-F5344CB8AC3E}">
        <p14:creationId xmlns:p14="http://schemas.microsoft.com/office/powerpoint/2010/main" val="2174433719"/>
      </p:ext>
    </p:extLst>
  </p:cSld>
  <p:clrMap bg1="lt1" tx1="dk1" bg2="dk2" tx2="lt2" accent1="accent1" accent2="accent2" accent3="accent3" accent4="accent4" accent5="accent5" accent6="accent6" hlink="hlink" folHlink="folHlink"/>
  <p:sldLayoutIdLst>
    <p:sldLayoutId id="2147483685" r:id="rId1"/>
    <p:sldLayoutId id="2147483689" r:id="rId2"/>
    <p:sldLayoutId id="2147483695" r:id="rId3"/>
    <p:sldLayoutId id="2147483690" r:id="rId4"/>
    <p:sldLayoutId id="2147483675" r:id="rId5"/>
    <p:sldLayoutId id="2147483676" r:id="rId6"/>
    <p:sldLayoutId id="2147483693" r:id="rId7"/>
    <p:sldLayoutId id="2147483677" r:id="rId8"/>
    <p:sldLayoutId id="2147483678" r:id="rId9"/>
    <p:sldLayoutId id="2147483679" r:id="rId10"/>
    <p:sldLayoutId id="2147483680" r:id="rId11"/>
    <p:sldLayoutId id="2147483681" r:id="rId12"/>
    <p:sldLayoutId id="2147483682" r:id="rId13"/>
    <p:sldLayoutId id="2147483683" r:id="rId14"/>
    <p:sldLayoutId id="2147483688" r:id="rId15"/>
    <p:sldLayoutId id="2147483696" r:id="rId16"/>
    <p:sldLayoutId id="2147483691" r:id="rId17"/>
    <p:sldLayoutId id="2147483698" r:id="rId18"/>
    <p:sldLayoutId id="2147483686" r:id="rId19"/>
    <p:sldLayoutId id="2147483697" r:id="rId20"/>
    <p:sldLayoutId id="2147483692" r:id="rId21"/>
    <p:sldLayoutId id="2147483687" r:id="rId22"/>
    <p:sldLayoutId id="2147483699" r:id="rId23"/>
    <p:sldLayoutId id="2147483700" r:id="rId2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475162"/>
      </p:ext>
    </p:extLst>
  </p:cSld>
  <p:clrMap bg1="lt1" tx1="dk1" bg2="lt2" tx2="dk2" accent1="accent1" accent2="accent2" accent3="accent3" accent4="accent4" accent5="accent5" accent6="accent6" hlink="hlink" folHlink="folHlink"/>
  <p:sldLayoutIdLst>
    <p:sldLayoutId id="214748374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hyperlink" Target="https://www.telligenqiconnect.com/wp-content/uploads/2022/02/Influenza-and-Pneumonia-Immunization-MDS-Coding-Tip-Sheet.pdf" TargetMode="External"/><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hyperlink" Target="https://www.telligenqinqio.com/wp-content/uploads/2021/03/Pneumonia-and-Influenza-MDS-Coding.pdf" TargetMode="External"/><Relationship Id="rId5" Type="http://schemas.openxmlformats.org/officeDocument/2006/relationships/image" Target="../media/image32.png"/><Relationship Id="rId10" Type="http://schemas.openxmlformats.org/officeDocument/2006/relationships/image" Target="../media/image36.svg"/><Relationship Id="rId4" Type="http://schemas.openxmlformats.org/officeDocument/2006/relationships/image" Target="../media/image31.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vaccines/programs/iis/contacts-locate-records.html#state"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hyperlink" Target="http://www.cdc.gov/vaccines/hcp/acip-recs/index.html" TargetMode="External"/><Relationship Id="rId3" Type="http://schemas.openxmlformats.org/officeDocument/2006/relationships/hyperlink" Target="http://www.cdc.gov/vaccines/vpd-vac/default.htm" TargetMode="External"/><Relationship Id="rId7" Type="http://schemas.openxmlformats.org/officeDocument/2006/relationships/hyperlink" Target="https://www.cdc.gov/vaccines/schedules/hcp/index.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cdc.gov/vaccines/hcp/adults/for-practice/standards/referral.html" TargetMode="External"/><Relationship Id="rId5" Type="http://schemas.openxmlformats.org/officeDocument/2006/relationships/hyperlink" Target="https://www.cdc.gov/vaccines/vpd/pneumo/downloads/pneumo-vaccine-timing.pdf" TargetMode="External"/><Relationship Id="rId10" Type="http://schemas.openxmlformats.org/officeDocument/2006/relationships/hyperlink" Target="http://www.cdc.gov/flu/" TargetMode="External"/><Relationship Id="rId4" Type="http://schemas.openxmlformats.org/officeDocument/2006/relationships/hyperlink" Target="http://www.cdc.gov/vaccinesafety/ensuringsafety/monitoring/index.html" TargetMode="External"/><Relationship Id="rId9" Type="http://schemas.openxmlformats.org/officeDocument/2006/relationships/hyperlink" Target="http://www.cdc.gov/pneumococca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nursinghome@telligen.com"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hyperlink" Target="https://www.telligenqiconnect.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ecfr.gov/current/title-42/chapter-IV/subchapter-G/part-483/subpart-B#483.75"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s://www.cms.gov/Medicare/Quality-Initiatives-Patient-Assessment-Instruments/NursingHomeQualityInits/NHQIQualityMeasures" TargetMode="External"/><Relationship Id="rId5" Type="http://schemas.openxmlformats.org/officeDocument/2006/relationships/hyperlink" Target="https://www.cms.gov/Medicare/Quality-Initiatives-Patient-Assessment-Instruments/NursingHomeQualityInits/MDS30RAIManual" TargetMode="External"/><Relationship Id="rId4" Type="http://schemas.openxmlformats.org/officeDocument/2006/relationships/image" Target="../media/image23.emf"/></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7.sv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7.sv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6CEAD-F292-4A71-B436-0C2C7884CD95}"/>
              </a:ext>
            </a:extLst>
          </p:cNvPr>
          <p:cNvSpPr>
            <a:spLocks noGrp="1"/>
          </p:cNvSpPr>
          <p:nvPr>
            <p:ph type="ctrTitle"/>
          </p:nvPr>
        </p:nvSpPr>
        <p:spPr>
          <a:xfrm>
            <a:off x="1024067" y="2233316"/>
            <a:ext cx="7095865" cy="676868"/>
          </a:xfrm>
        </p:spPr>
        <p:txBody>
          <a:bodyPr/>
          <a:lstStyle/>
          <a:p>
            <a:r>
              <a:rPr lang="en-US" sz="2400" dirty="0">
                <a:ea typeface="Calibri" panose="020F0502020204030204" pitchFamily="34" charset="0"/>
              </a:rPr>
              <a:t>T</a:t>
            </a:r>
            <a:r>
              <a:rPr lang="en-US" sz="2400" dirty="0">
                <a:effectLst/>
                <a:latin typeface="Calibri" panose="020F0502020204030204" pitchFamily="34" charset="0"/>
                <a:ea typeface="Calibri" panose="020F0502020204030204" pitchFamily="34" charset="0"/>
              </a:rPr>
              <a:t>ips for Nursing Homes to Achieve 100% on Influenza and Pneumonia Immunization Quality Measures </a:t>
            </a:r>
            <a:br>
              <a:rPr lang="en-US" sz="2400" dirty="0">
                <a:effectLst/>
                <a:latin typeface="Calibri" panose="020F0502020204030204" pitchFamily="34" charset="0"/>
                <a:ea typeface="Calibri" panose="020F0502020204030204" pitchFamily="34" charset="0"/>
              </a:rPr>
            </a:br>
            <a:br>
              <a:rPr lang="en-US" sz="2400" dirty="0">
                <a:effectLst/>
                <a:latin typeface="Calibri" panose="020F0502020204030204" pitchFamily="34" charset="0"/>
                <a:ea typeface="Calibri" panose="020F0502020204030204" pitchFamily="34" charset="0"/>
              </a:rPr>
            </a:br>
            <a:br>
              <a:rPr lang="en-US" sz="2400" dirty="0">
                <a:effectLst/>
                <a:latin typeface="Calibri" panose="020F0502020204030204" pitchFamily="34" charset="0"/>
                <a:ea typeface="Calibri" panose="020F0502020204030204" pitchFamily="34" charset="0"/>
              </a:rPr>
            </a:br>
            <a:endParaRPr lang="en-US" sz="2400" dirty="0"/>
          </a:p>
        </p:txBody>
      </p:sp>
      <p:sp>
        <p:nvSpPr>
          <p:cNvPr id="3" name="Subtitle 2">
            <a:extLst>
              <a:ext uri="{FF2B5EF4-FFF2-40B4-BE49-F238E27FC236}">
                <a16:creationId xmlns:a16="http://schemas.microsoft.com/office/drawing/2014/main" id="{4D3BB482-629F-4409-A84E-4B78ACB607F3}"/>
              </a:ext>
            </a:extLst>
          </p:cNvPr>
          <p:cNvSpPr>
            <a:spLocks noGrp="1"/>
          </p:cNvSpPr>
          <p:nvPr>
            <p:ph type="subTitle" idx="1"/>
          </p:nvPr>
        </p:nvSpPr>
        <p:spPr>
          <a:xfrm>
            <a:off x="1024067" y="3412761"/>
            <a:ext cx="6835200" cy="553931"/>
          </a:xfrm>
        </p:spPr>
        <p:txBody>
          <a:bodyPr/>
          <a:lstStyle/>
          <a:p>
            <a:pPr marL="0" indent="0"/>
            <a:r>
              <a:rPr lang="en-US" sz="1600" dirty="0"/>
              <a:t>Facilitator: Nell Griffin, Telligen Sr. Quality Improvement Facilitator</a:t>
            </a:r>
            <a:br>
              <a:rPr lang="en-US" sz="1600" dirty="0">
                <a:solidFill>
                  <a:schemeClr val="bg2"/>
                </a:solidFill>
              </a:rPr>
            </a:br>
            <a:endParaRPr lang="en-US" sz="1600" dirty="0">
              <a:solidFill>
                <a:schemeClr val="bg2"/>
              </a:solidFill>
            </a:endParaRPr>
          </a:p>
        </p:txBody>
      </p:sp>
      <p:sp>
        <p:nvSpPr>
          <p:cNvPr id="4" name="Text Placeholder 3">
            <a:extLst>
              <a:ext uri="{FF2B5EF4-FFF2-40B4-BE49-F238E27FC236}">
                <a16:creationId xmlns:a16="http://schemas.microsoft.com/office/drawing/2014/main" id="{73BF3620-0C00-4212-A062-459F95FE28D4}"/>
              </a:ext>
            </a:extLst>
          </p:cNvPr>
          <p:cNvSpPr>
            <a:spLocks noGrp="1"/>
          </p:cNvSpPr>
          <p:nvPr>
            <p:ph type="body" sz="quarter" idx="13"/>
          </p:nvPr>
        </p:nvSpPr>
        <p:spPr>
          <a:xfrm>
            <a:off x="5834543" y="4162697"/>
            <a:ext cx="1952626" cy="461665"/>
          </a:xfrm>
        </p:spPr>
        <p:txBody>
          <a:bodyPr/>
          <a:lstStyle/>
          <a:p>
            <a:r>
              <a:rPr lang="en-US" dirty="0">
                <a:solidFill>
                  <a:srgbClr val="58585A"/>
                </a:solidFill>
              </a:rPr>
              <a:t>12SOW-QIN-02/21/22-4340</a:t>
            </a:r>
          </a:p>
        </p:txBody>
      </p:sp>
    </p:spTree>
    <p:extLst>
      <p:ext uri="{BB962C8B-B14F-4D97-AF65-F5344CB8AC3E}">
        <p14:creationId xmlns:p14="http://schemas.microsoft.com/office/powerpoint/2010/main" val="2908285612"/>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E9846E-5D80-4826-AE61-ABADD9238B8F}"/>
              </a:ext>
            </a:extLst>
          </p:cNvPr>
          <p:cNvSpPr/>
          <p:nvPr/>
        </p:nvSpPr>
        <p:spPr>
          <a:xfrm>
            <a:off x="7658950" y="3632433"/>
            <a:ext cx="838899" cy="86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https://cmda.us/event-4157622</a:t>
            </a:r>
          </a:p>
        </p:txBody>
      </p:sp>
      <p:sp>
        <p:nvSpPr>
          <p:cNvPr id="4" name="Slide Number Placeholder 3">
            <a:extLst>
              <a:ext uri="{FF2B5EF4-FFF2-40B4-BE49-F238E27FC236}">
                <a16:creationId xmlns:a16="http://schemas.microsoft.com/office/drawing/2014/main" id="{1D5ACBBA-F9A6-4E3E-9103-91F7D31E32B5}"/>
              </a:ext>
            </a:extLst>
          </p:cNvPr>
          <p:cNvSpPr>
            <a:spLocks noGrp="1"/>
          </p:cNvSpPr>
          <p:nvPr>
            <p:ph type="sldNum" idx="12"/>
          </p:nvPr>
        </p:nvSpPr>
        <p:spPr/>
        <p:txBody>
          <a:bodyPr/>
          <a:lstStyle/>
          <a:p>
            <a:fld id="{00000000-1234-1234-1234-123412341234}" type="slidenum">
              <a:rPr lang="en" smtClean="0">
                <a:solidFill>
                  <a:srgbClr val="FFFFFF"/>
                </a:solidFill>
              </a:rPr>
              <a:pPr/>
              <a:t>10</a:t>
            </a:fld>
            <a:endParaRPr lang="en" dirty="0">
              <a:solidFill>
                <a:srgbClr val="FFFFFF"/>
              </a:solidFill>
            </a:endParaRPr>
          </a:p>
        </p:txBody>
      </p:sp>
      <p:pic>
        <p:nvPicPr>
          <p:cNvPr id="5" name="Picture 4">
            <a:hlinkClick r:id="rId3"/>
            <a:extLst>
              <a:ext uri="{FF2B5EF4-FFF2-40B4-BE49-F238E27FC236}">
                <a16:creationId xmlns:a16="http://schemas.microsoft.com/office/drawing/2014/main" id="{1FFE9DB0-54E9-4305-A660-3315E6D5B4CC}"/>
              </a:ext>
            </a:extLst>
          </p:cNvPr>
          <p:cNvPicPr>
            <a:picLocks noChangeAspect="1"/>
          </p:cNvPicPr>
          <p:nvPr/>
        </p:nvPicPr>
        <p:blipFill>
          <a:blip r:embed="rId4"/>
          <a:stretch>
            <a:fillRect/>
          </a:stretch>
        </p:blipFill>
        <p:spPr>
          <a:xfrm>
            <a:off x="1356332" y="834596"/>
            <a:ext cx="2960839" cy="3474307"/>
          </a:xfrm>
          <a:prstGeom prst="rect">
            <a:avLst/>
          </a:prstGeom>
          <a:effectLst>
            <a:outerShdw blurRad="50800" dist="38100" dir="2700000" algn="tl" rotWithShape="0">
              <a:prstClr val="black">
                <a:alpha val="40000"/>
              </a:prstClr>
            </a:outerShdw>
          </a:effectLst>
        </p:spPr>
      </p:pic>
      <p:pic>
        <p:nvPicPr>
          <p:cNvPr id="11" name="Picture 10">
            <a:hlinkClick r:id="rId3"/>
            <a:extLst>
              <a:ext uri="{FF2B5EF4-FFF2-40B4-BE49-F238E27FC236}">
                <a16:creationId xmlns:a16="http://schemas.microsoft.com/office/drawing/2014/main" id="{A99F8A50-28FE-4F06-BA9B-E5FB59E94E3A}"/>
              </a:ext>
            </a:extLst>
          </p:cNvPr>
          <p:cNvPicPr>
            <a:picLocks noChangeAspect="1"/>
          </p:cNvPicPr>
          <p:nvPr/>
        </p:nvPicPr>
        <p:blipFill>
          <a:blip r:embed="rId5"/>
          <a:stretch>
            <a:fillRect/>
          </a:stretch>
        </p:blipFill>
        <p:spPr>
          <a:xfrm>
            <a:off x="4844246" y="845144"/>
            <a:ext cx="2968249" cy="3463759"/>
          </a:xfrm>
          <a:prstGeom prst="rect">
            <a:avLst/>
          </a:prstGeom>
          <a:effectLst>
            <a:outerShdw blurRad="50800" dist="38100" dir="2700000" algn="tl" rotWithShape="0">
              <a:prstClr val="black">
                <a:alpha val="40000"/>
              </a:prstClr>
            </a:outerShdw>
          </a:effectLst>
        </p:spPr>
      </p:pic>
      <p:sp>
        <p:nvSpPr>
          <p:cNvPr id="8" name="Rectangle: Rounded Corners 7">
            <a:hlinkClick r:id="rId6"/>
            <a:extLst>
              <a:ext uri="{FF2B5EF4-FFF2-40B4-BE49-F238E27FC236}">
                <a16:creationId xmlns:a16="http://schemas.microsoft.com/office/drawing/2014/main" id="{FDCDCACE-3303-42BC-9D84-F60DFBE193C1}"/>
              </a:ext>
            </a:extLst>
          </p:cNvPr>
          <p:cNvSpPr/>
          <p:nvPr/>
        </p:nvSpPr>
        <p:spPr>
          <a:xfrm>
            <a:off x="409015" y="308445"/>
            <a:ext cx="1785545" cy="41468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287338">
              <a:tabLst>
                <a:tab pos="463550" algn="l"/>
              </a:tabLst>
            </a:pPr>
            <a:r>
              <a:rPr lang="en-US" sz="1600" dirty="0"/>
              <a:t>MDS Tip Sheet</a:t>
            </a:r>
          </a:p>
        </p:txBody>
      </p:sp>
      <p:pic>
        <p:nvPicPr>
          <p:cNvPr id="13" name="Graphic 12" descr="Needle with solid fill">
            <a:extLst>
              <a:ext uri="{FF2B5EF4-FFF2-40B4-BE49-F238E27FC236}">
                <a16:creationId xmlns:a16="http://schemas.microsoft.com/office/drawing/2014/main" id="{ED1FF499-41EB-42BF-BB3A-FA9606CEE08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8033" y="357293"/>
            <a:ext cx="334833" cy="334833"/>
          </a:xfrm>
          <a:prstGeom prst="rect">
            <a:avLst/>
          </a:prstGeom>
        </p:spPr>
      </p:pic>
      <p:sp>
        <p:nvSpPr>
          <p:cNvPr id="10" name="Rectangle: Rounded Corners 9">
            <a:extLst>
              <a:ext uri="{FF2B5EF4-FFF2-40B4-BE49-F238E27FC236}">
                <a16:creationId xmlns:a16="http://schemas.microsoft.com/office/drawing/2014/main" id="{C862089B-279E-41AF-B2B1-F4DD0340E563}"/>
              </a:ext>
            </a:extLst>
          </p:cNvPr>
          <p:cNvSpPr/>
          <p:nvPr/>
        </p:nvSpPr>
        <p:spPr>
          <a:xfrm>
            <a:off x="2954377" y="4417585"/>
            <a:ext cx="3227746" cy="41468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227013" algn="r">
              <a:tabLst>
                <a:tab pos="463550" algn="l"/>
              </a:tabLst>
            </a:pPr>
            <a:r>
              <a:rPr lang="en-US" dirty="0">
                <a:solidFill>
                  <a:schemeClr val="bg1"/>
                </a:solidFill>
                <a:hlinkClick r:id="rId3">
                  <a:extLst>
                    <a:ext uri="{A12FA001-AC4F-418D-AE19-62706E023703}">
                      <ahyp:hlinkClr xmlns:ahyp="http://schemas.microsoft.com/office/drawing/2018/hyperlinkcolor" val="tx"/>
                    </a:ext>
                  </a:extLst>
                </a:hlinkClick>
              </a:rPr>
              <a:t>Click here to download this resource.</a:t>
            </a:r>
            <a:endParaRPr lang="en-US" dirty="0">
              <a:solidFill>
                <a:schemeClr val="bg1"/>
              </a:solidFill>
            </a:endParaRPr>
          </a:p>
        </p:txBody>
      </p:sp>
      <p:pic>
        <p:nvPicPr>
          <p:cNvPr id="3" name="Graphic 2" descr="Cursor with solid fill">
            <a:extLst>
              <a:ext uri="{FF2B5EF4-FFF2-40B4-BE49-F238E27FC236}">
                <a16:creationId xmlns:a16="http://schemas.microsoft.com/office/drawing/2014/main" id="{7A3B71D2-9199-440D-AA26-B5BF2C56FDF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2954377" y="4417585"/>
            <a:ext cx="414690" cy="414690"/>
          </a:xfrm>
          <a:prstGeom prst="rect">
            <a:avLst/>
          </a:prstGeom>
        </p:spPr>
      </p:pic>
    </p:spTree>
    <p:extLst>
      <p:ext uri="{BB962C8B-B14F-4D97-AF65-F5344CB8AC3E}">
        <p14:creationId xmlns:p14="http://schemas.microsoft.com/office/powerpoint/2010/main" val="300916553"/>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CD2A-A83A-4662-A679-A9B2D685628F}"/>
              </a:ext>
            </a:extLst>
          </p:cNvPr>
          <p:cNvSpPr>
            <a:spLocks noGrp="1"/>
          </p:cNvSpPr>
          <p:nvPr>
            <p:ph type="title"/>
          </p:nvPr>
        </p:nvSpPr>
        <p:spPr/>
        <p:txBody>
          <a:bodyPr/>
          <a:lstStyle/>
          <a:p>
            <a:r>
              <a:rPr lang="en-US" dirty="0"/>
              <a:t>Action Plan</a:t>
            </a:r>
          </a:p>
        </p:txBody>
      </p:sp>
      <p:sp>
        <p:nvSpPr>
          <p:cNvPr id="3" name="Text Placeholder 2">
            <a:extLst>
              <a:ext uri="{FF2B5EF4-FFF2-40B4-BE49-F238E27FC236}">
                <a16:creationId xmlns:a16="http://schemas.microsoft.com/office/drawing/2014/main" id="{4B08230D-4385-4F1A-A08E-651E0B37AA38}"/>
              </a:ext>
            </a:extLst>
          </p:cNvPr>
          <p:cNvSpPr>
            <a:spLocks noGrp="1"/>
          </p:cNvSpPr>
          <p:nvPr>
            <p:ph type="body" idx="1"/>
          </p:nvPr>
        </p:nvSpPr>
        <p:spPr>
          <a:xfrm>
            <a:off x="675861" y="1246818"/>
            <a:ext cx="7364914" cy="3142302"/>
          </a:xfrm>
        </p:spPr>
        <p:txBody>
          <a:bodyPr/>
          <a:lstStyle/>
          <a:p>
            <a:r>
              <a:rPr lang="en-US" sz="1600" dirty="0">
                <a:latin typeface="+mn-lt"/>
              </a:rPr>
              <a:t>Confirm you have a written policy and procedure, review and update annually</a:t>
            </a:r>
          </a:p>
          <a:p>
            <a:r>
              <a:rPr lang="en-US" sz="1600" dirty="0">
                <a:latin typeface="+mn-lt"/>
              </a:rPr>
              <a:t>Explore your facility’s data:</a:t>
            </a:r>
          </a:p>
          <a:p>
            <a:pPr lvl="1"/>
            <a:r>
              <a:rPr lang="en-US" sz="1400" dirty="0"/>
              <a:t>Are you less than 100%?</a:t>
            </a:r>
          </a:p>
          <a:p>
            <a:pPr lvl="1"/>
            <a:r>
              <a:rPr lang="en-US" sz="1400" dirty="0"/>
              <a:t>Identify residents for coding that decreases your influenza and pneumonia QMs </a:t>
            </a:r>
          </a:p>
          <a:p>
            <a:r>
              <a:rPr lang="en-US" sz="1600" dirty="0">
                <a:latin typeface="+mn-lt"/>
              </a:rPr>
              <a:t>Confirm:</a:t>
            </a:r>
          </a:p>
          <a:p>
            <a:pPr lvl="1"/>
            <a:r>
              <a:rPr lang="en-US" sz="1400" dirty="0"/>
              <a:t>Education on the benefits and side effects</a:t>
            </a:r>
          </a:p>
          <a:p>
            <a:pPr lvl="1"/>
            <a:r>
              <a:rPr lang="en-US" sz="1400" dirty="0"/>
              <a:t>Offering of each vaccine</a:t>
            </a:r>
          </a:p>
          <a:p>
            <a:pPr lvl="1"/>
            <a:r>
              <a:rPr lang="en-US" sz="1400" dirty="0"/>
              <a:t>Documentation of the education, offering and resident response</a:t>
            </a:r>
          </a:p>
          <a:p>
            <a:r>
              <a:rPr lang="en-US" sz="1600" dirty="0">
                <a:latin typeface="+mn-lt"/>
              </a:rPr>
              <a:t>Submit MDS:</a:t>
            </a:r>
          </a:p>
          <a:p>
            <a:pPr lvl="1"/>
            <a:r>
              <a:rPr lang="en-US" sz="1400" dirty="0"/>
              <a:t>For influenza: before the end of the reporting period (March 31) for all eligible residents</a:t>
            </a:r>
          </a:p>
          <a:p>
            <a:pPr lvl="1"/>
            <a:r>
              <a:rPr lang="en-US" sz="1400" dirty="0"/>
              <a:t>For pneumonia: update at next resident MDS due date</a:t>
            </a:r>
          </a:p>
        </p:txBody>
      </p:sp>
      <p:sp>
        <p:nvSpPr>
          <p:cNvPr id="4" name="Slide Number Placeholder 3">
            <a:extLst>
              <a:ext uri="{FF2B5EF4-FFF2-40B4-BE49-F238E27FC236}">
                <a16:creationId xmlns:a16="http://schemas.microsoft.com/office/drawing/2014/main" id="{EAF4086D-EEA5-4632-B7FA-CBBD9158A162}"/>
              </a:ext>
            </a:extLst>
          </p:cNvPr>
          <p:cNvSpPr>
            <a:spLocks noGrp="1"/>
          </p:cNvSpPr>
          <p:nvPr>
            <p:ph type="sldNum" idx="12"/>
          </p:nvPr>
        </p:nvSpPr>
        <p:spPr/>
        <p:txBody>
          <a:bodyPr/>
          <a:lstStyle/>
          <a:p>
            <a:fld id="{00000000-1234-1234-1234-123412341234}" type="slidenum">
              <a:rPr lang="en" smtClean="0">
                <a:solidFill>
                  <a:srgbClr val="FFFFFF"/>
                </a:solidFill>
              </a:rPr>
              <a:pPr/>
              <a:t>11</a:t>
            </a:fld>
            <a:endParaRPr lang="en" dirty="0">
              <a:solidFill>
                <a:srgbClr val="FFFFFF"/>
              </a:solidFill>
            </a:endParaRPr>
          </a:p>
        </p:txBody>
      </p:sp>
    </p:spTree>
    <p:extLst>
      <p:ext uri="{BB962C8B-B14F-4D97-AF65-F5344CB8AC3E}">
        <p14:creationId xmlns:p14="http://schemas.microsoft.com/office/powerpoint/2010/main" val="367249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CB6768-ED37-44C7-996D-61DBFDCCF013}"/>
              </a:ext>
            </a:extLst>
          </p:cNvPr>
          <p:cNvSpPr>
            <a:spLocks noGrp="1"/>
          </p:cNvSpPr>
          <p:nvPr>
            <p:ph type="sldNum" idx="10"/>
          </p:nvPr>
        </p:nvSpPr>
        <p:spPr/>
        <p:txBody>
          <a:bodyPr/>
          <a:lstStyle/>
          <a:p>
            <a:fld id="{00000000-1234-1234-1234-123412341234}" type="slidenum">
              <a:rPr lang="en" smtClean="0">
                <a:solidFill>
                  <a:srgbClr val="FFFFFF"/>
                </a:solidFill>
                <a:latin typeface="+mn-lt"/>
              </a:rPr>
              <a:pPr/>
              <a:t>12</a:t>
            </a:fld>
            <a:endParaRPr lang="en" dirty="0">
              <a:solidFill>
                <a:srgbClr val="FFFFFF"/>
              </a:solidFill>
              <a:latin typeface="+mn-lt"/>
            </a:endParaRPr>
          </a:p>
        </p:txBody>
      </p:sp>
      <p:sp>
        <p:nvSpPr>
          <p:cNvPr id="6" name="Text Placeholder 5">
            <a:extLst>
              <a:ext uri="{FF2B5EF4-FFF2-40B4-BE49-F238E27FC236}">
                <a16:creationId xmlns:a16="http://schemas.microsoft.com/office/drawing/2014/main" id="{10690834-10E5-4E17-B326-2F19666E65D1}"/>
              </a:ext>
            </a:extLst>
          </p:cNvPr>
          <p:cNvSpPr>
            <a:spLocks noGrp="1"/>
          </p:cNvSpPr>
          <p:nvPr>
            <p:ph type="body" idx="1"/>
          </p:nvPr>
        </p:nvSpPr>
        <p:spPr>
          <a:xfrm>
            <a:off x="229364" y="836940"/>
            <a:ext cx="3057300" cy="4073352"/>
          </a:xfrm>
        </p:spPr>
        <p:txBody>
          <a:bodyPr/>
          <a:lstStyle/>
          <a:p>
            <a:r>
              <a:rPr lang="en-US" sz="1600" dirty="0"/>
              <a:t>Help staff, residents and families get the immunization information you need</a:t>
            </a:r>
          </a:p>
          <a:p>
            <a:r>
              <a:rPr lang="en-US" sz="1600" dirty="0"/>
              <a:t>CDC website provides link to each state’s Immunization Information System (IIS)</a:t>
            </a:r>
          </a:p>
          <a:p>
            <a:r>
              <a:rPr lang="en-US" sz="1600" dirty="0"/>
              <a:t>Individuals can register with the IIS in their state and download their immunization records</a:t>
            </a:r>
          </a:p>
        </p:txBody>
      </p:sp>
      <p:sp>
        <p:nvSpPr>
          <p:cNvPr id="5" name="Title 4">
            <a:extLst>
              <a:ext uri="{FF2B5EF4-FFF2-40B4-BE49-F238E27FC236}">
                <a16:creationId xmlns:a16="http://schemas.microsoft.com/office/drawing/2014/main" id="{51ADE825-95B8-4C27-9A9C-C85999021452}"/>
              </a:ext>
            </a:extLst>
          </p:cNvPr>
          <p:cNvSpPr>
            <a:spLocks noGrp="1"/>
          </p:cNvSpPr>
          <p:nvPr>
            <p:ph type="title"/>
          </p:nvPr>
        </p:nvSpPr>
        <p:spPr/>
        <p:txBody>
          <a:bodyPr/>
          <a:lstStyle/>
          <a:p>
            <a:r>
              <a:rPr lang="en-US" dirty="0"/>
              <a:t>A Resource Nursing Homes Can Share!</a:t>
            </a:r>
          </a:p>
        </p:txBody>
      </p:sp>
      <p:pic>
        <p:nvPicPr>
          <p:cNvPr id="8" name="Picture 7">
            <a:hlinkClick r:id="rId3"/>
            <a:extLst>
              <a:ext uri="{FF2B5EF4-FFF2-40B4-BE49-F238E27FC236}">
                <a16:creationId xmlns:a16="http://schemas.microsoft.com/office/drawing/2014/main" id="{B322AA7F-DB9F-491E-9EC9-2B60C61AE94C}"/>
              </a:ext>
            </a:extLst>
          </p:cNvPr>
          <p:cNvPicPr>
            <a:picLocks noChangeAspect="1"/>
          </p:cNvPicPr>
          <p:nvPr/>
        </p:nvPicPr>
        <p:blipFill rotWithShape="1">
          <a:blip r:embed="rId4"/>
          <a:srcRect l="4622" t="7548" r="7642" b="11780"/>
          <a:stretch/>
        </p:blipFill>
        <p:spPr>
          <a:xfrm>
            <a:off x="3463422" y="882054"/>
            <a:ext cx="5127102" cy="2651760"/>
          </a:xfrm>
          <a:prstGeom prst="rect">
            <a:avLst/>
          </a:prstGeom>
        </p:spPr>
      </p:pic>
      <p:sp>
        <p:nvSpPr>
          <p:cNvPr id="7" name="Rectangle: Rounded Corners 6">
            <a:extLst>
              <a:ext uri="{FF2B5EF4-FFF2-40B4-BE49-F238E27FC236}">
                <a16:creationId xmlns:a16="http://schemas.microsoft.com/office/drawing/2014/main" id="{043E976F-4C63-4834-9379-1B511414B25B}"/>
              </a:ext>
            </a:extLst>
          </p:cNvPr>
          <p:cNvSpPr/>
          <p:nvPr/>
        </p:nvSpPr>
        <p:spPr>
          <a:xfrm>
            <a:off x="1777447" y="3991494"/>
            <a:ext cx="5589105" cy="630132"/>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dirty="0">
                <a:solidFill>
                  <a:schemeClr val="bg1"/>
                </a:solidFill>
                <a:latin typeface="+mn-lt"/>
                <a:hlinkClick r:id="rId3">
                  <a:extLst>
                    <a:ext uri="{A12FA001-AC4F-418D-AE19-62706E023703}">
                      <ahyp:hlinkClr xmlns:ahyp="http://schemas.microsoft.com/office/drawing/2018/hyperlinkcolor" val="tx"/>
                    </a:ext>
                  </a:extLst>
                </a:hlinkClick>
              </a:rPr>
              <a:t>https://www.cdc.gov/vaccines/programs/iis/contacts-locate-records.html#state</a:t>
            </a:r>
            <a:r>
              <a:rPr lang="en-US" sz="1600" dirty="0">
                <a:solidFill>
                  <a:schemeClr val="bg1"/>
                </a:solidFill>
              </a:rPr>
              <a:t> </a:t>
            </a:r>
            <a:endParaRPr lang="en-US" sz="1600" dirty="0">
              <a:solidFill>
                <a:schemeClr val="bg1"/>
              </a:solidFill>
              <a:latin typeface="+mn-lt"/>
            </a:endParaRPr>
          </a:p>
        </p:txBody>
      </p:sp>
    </p:spTree>
    <p:extLst>
      <p:ext uri="{BB962C8B-B14F-4D97-AF65-F5344CB8AC3E}">
        <p14:creationId xmlns:p14="http://schemas.microsoft.com/office/powerpoint/2010/main" val="3996110904"/>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7A3BC3-CE40-4F41-A000-E70C5BDEFE37}"/>
              </a:ext>
            </a:extLst>
          </p:cNvPr>
          <p:cNvSpPr>
            <a:spLocks noGrp="1"/>
          </p:cNvSpPr>
          <p:nvPr>
            <p:ph type="sldNum" idx="10"/>
          </p:nvPr>
        </p:nvSpPr>
        <p:spPr/>
        <p:txBody>
          <a:bodyPr/>
          <a:lstStyle/>
          <a:p>
            <a:fld id="{00000000-1234-1234-1234-123412341234}" type="slidenum">
              <a:rPr lang="en" smtClean="0">
                <a:solidFill>
                  <a:srgbClr val="FFFFFF"/>
                </a:solidFill>
                <a:latin typeface="+mn-lt"/>
              </a:rPr>
              <a:pPr/>
              <a:t>13</a:t>
            </a:fld>
            <a:endParaRPr lang="en" dirty="0">
              <a:solidFill>
                <a:srgbClr val="FFFFFF"/>
              </a:solidFill>
              <a:latin typeface="+mn-lt"/>
            </a:endParaRPr>
          </a:p>
        </p:txBody>
      </p:sp>
      <p:sp>
        <p:nvSpPr>
          <p:cNvPr id="3" name="Text Placeholder 2">
            <a:extLst>
              <a:ext uri="{FF2B5EF4-FFF2-40B4-BE49-F238E27FC236}">
                <a16:creationId xmlns:a16="http://schemas.microsoft.com/office/drawing/2014/main" id="{9DD4A6CA-C6E4-4FA4-BB9F-B520965D5381}"/>
              </a:ext>
            </a:extLst>
          </p:cNvPr>
          <p:cNvSpPr>
            <a:spLocks noGrp="1"/>
          </p:cNvSpPr>
          <p:nvPr>
            <p:ph type="body" idx="1"/>
          </p:nvPr>
        </p:nvSpPr>
        <p:spPr/>
        <p:txBody>
          <a:bodyPr/>
          <a:lstStyle/>
          <a:p>
            <a:pPr>
              <a:buSzPct val="100000"/>
              <a:buFont typeface="Arial" panose="020B0604020202020204" pitchFamily="34" charset="0"/>
              <a:buChar char="•"/>
            </a:pPr>
            <a:r>
              <a:rPr lang="en-US" sz="1400" b="0" i="0" u="none" strike="noStrike" baseline="0" dirty="0">
                <a:solidFill>
                  <a:schemeClr val="bg2">
                    <a:lumMod val="75000"/>
                  </a:schemeClr>
                </a:solidFill>
                <a:latin typeface="+mn-lt"/>
              </a:rPr>
              <a:t>Vaccines and Preventable Diseases: </a:t>
            </a:r>
            <a:r>
              <a:rPr lang="en-US" sz="1400" b="0" i="0" u="none" strike="noStrike" baseline="0" dirty="0">
                <a:solidFill>
                  <a:srgbClr val="000000"/>
                </a:solidFill>
                <a:latin typeface="+mn-lt"/>
                <a:hlinkClick r:id="rId3"/>
              </a:rPr>
              <a:t>http://www.cdc.gov/vaccines/vpd-vac/default.htm</a:t>
            </a:r>
            <a:endParaRPr lang="en-US" sz="1400" b="0" i="0" u="none" strike="noStrike" baseline="0" dirty="0">
              <a:solidFill>
                <a:srgbClr val="000000"/>
              </a:solidFill>
              <a:latin typeface="+mn-lt"/>
            </a:endParaRPr>
          </a:p>
          <a:p>
            <a:pPr>
              <a:buSzPct val="100000"/>
              <a:buFont typeface="Arial" panose="020B0604020202020204" pitchFamily="34" charset="0"/>
              <a:buChar char="•"/>
            </a:pPr>
            <a:r>
              <a:rPr lang="en-US" sz="1400" b="0" i="0" u="none" strike="noStrike" baseline="0" dirty="0">
                <a:solidFill>
                  <a:schemeClr val="bg2">
                    <a:lumMod val="75000"/>
                  </a:schemeClr>
                </a:solidFill>
                <a:latin typeface="+mn-lt"/>
              </a:rPr>
              <a:t>Vaccine Safety Monitoring and Vaccine Safety Activities of the CDC:</a:t>
            </a:r>
            <a:r>
              <a:rPr lang="en-US" sz="1400" b="0" i="0" u="none" strike="noStrike" baseline="0" dirty="0">
                <a:solidFill>
                  <a:srgbClr val="000000"/>
                </a:solidFill>
                <a:latin typeface="+mn-lt"/>
              </a:rPr>
              <a:t> </a:t>
            </a:r>
            <a:r>
              <a:rPr lang="en-US" sz="1400" b="0" i="0" u="none" strike="noStrike" baseline="0" dirty="0">
                <a:solidFill>
                  <a:srgbClr val="000000"/>
                </a:solidFill>
                <a:latin typeface="+mn-lt"/>
                <a:hlinkClick r:id="rId4"/>
              </a:rPr>
              <a:t>http://www.cdc.gov/vaccinesafety/ensuringsafety/monitoring/index.html</a:t>
            </a:r>
            <a:endParaRPr lang="en-US" sz="1400" b="0" i="0" u="none" strike="noStrike" baseline="0" dirty="0">
              <a:solidFill>
                <a:srgbClr val="000000"/>
              </a:solidFill>
              <a:latin typeface="+mn-lt"/>
            </a:endParaRPr>
          </a:p>
          <a:p>
            <a:pPr>
              <a:buSzPct val="100000"/>
              <a:buFont typeface="Arial" panose="020B0604020202020204" pitchFamily="34" charset="0"/>
              <a:buChar char="•"/>
            </a:pPr>
            <a:r>
              <a:rPr lang="en-US" sz="1400" b="0" i="0" u="none" strike="noStrike" baseline="0" dirty="0">
                <a:solidFill>
                  <a:schemeClr val="bg2">
                    <a:lumMod val="75000"/>
                  </a:schemeClr>
                </a:solidFill>
                <a:latin typeface="+mn-lt"/>
              </a:rPr>
              <a:t>Pneumococcal Vaccine Timing for Adults: </a:t>
            </a:r>
            <a:r>
              <a:rPr lang="en-US" sz="1400" b="0" i="0" u="none" strike="noStrike" baseline="0" dirty="0">
                <a:solidFill>
                  <a:srgbClr val="000000"/>
                </a:solidFill>
                <a:latin typeface="+mn-lt"/>
                <a:hlinkClick r:id="rId5"/>
              </a:rPr>
              <a:t>https://www.cdc.gov/vaccines/vpd/pneumo/downloads/pneumo-vaccine-timing.pdf</a:t>
            </a:r>
            <a:endParaRPr lang="en-US" sz="1400" b="0" i="0" u="none" strike="noStrike" baseline="0" dirty="0">
              <a:solidFill>
                <a:srgbClr val="000000"/>
              </a:solidFill>
              <a:latin typeface="+mn-lt"/>
            </a:endParaRPr>
          </a:p>
          <a:p>
            <a:pPr>
              <a:buSzPct val="100000"/>
              <a:buFont typeface="Arial" panose="020B0604020202020204" pitchFamily="34" charset="0"/>
              <a:buChar char="•"/>
            </a:pPr>
            <a:r>
              <a:rPr lang="en-US" sz="1400" b="0" i="0" u="none" strike="noStrike" baseline="0" dirty="0">
                <a:solidFill>
                  <a:schemeClr val="bg2">
                    <a:lumMod val="75000"/>
                  </a:schemeClr>
                </a:solidFill>
                <a:latin typeface="+mn-lt"/>
              </a:rPr>
              <a:t>Adult Vaccination Resources: </a:t>
            </a:r>
            <a:r>
              <a:rPr lang="en-US" sz="1400" b="0" i="0" u="none" strike="noStrike" baseline="0" dirty="0">
                <a:solidFill>
                  <a:srgbClr val="000000"/>
                </a:solidFill>
                <a:latin typeface="+mn-lt"/>
                <a:hlinkClick r:id="rId6"/>
              </a:rPr>
              <a:t>https://www.cdc.gov/vaccines/hcp/adults/for-practice/standards/referral.html</a:t>
            </a:r>
            <a:endParaRPr lang="en-US" sz="1400" b="0" i="0" u="none" strike="noStrike" baseline="0" dirty="0">
              <a:solidFill>
                <a:srgbClr val="000000"/>
              </a:solidFill>
              <a:latin typeface="+mn-lt"/>
            </a:endParaRPr>
          </a:p>
          <a:p>
            <a:pPr>
              <a:buSzPct val="100000"/>
              <a:buFont typeface="Arial" panose="020B0604020202020204" pitchFamily="34" charset="0"/>
              <a:buChar char="•"/>
            </a:pPr>
            <a:r>
              <a:rPr lang="en-US" sz="1400" b="0" i="0" u="none" strike="noStrike" baseline="0" dirty="0">
                <a:solidFill>
                  <a:schemeClr val="bg2">
                    <a:lumMod val="75000"/>
                  </a:schemeClr>
                </a:solidFill>
                <a:latin typeface="+mn-lt"/>
              </a:rPr>
              <a:t>Vaccine Recommendations and Guidelines of the ACIP: Immunization Schedules and Vaccine Recommendations and Guidelines: </a:t>
            </a:r>
            <a:r>
              <a:rPr lang="en-US" sz="1400" b="0" i="0" u="none" strike="noStrike" baseline="0" dirty="0">
                <a:solidFill>
                  <a:srgbClr val="000000"/>
                </a:solidFill>
                <a:latin typeface="+mn-lt"/>
                <a:hlinkClick r:id="rId7"/>
              </a:rPr>
              <a:t>https://www.cdc.gov/vaccines/schedules/hcp/index.html</a:t>
            </a:r>
            <a:r>
              <a:rPr lang="en-US" sz="1400" b="0" i="0" u="none" strike="noStrike" baseline="0" dirty="0">
                <a:solidFill>
                  <a:srgbClr val="000000"/>
                </a:solidFill>
                <a:latin typeface="+mn-lt"/>
              </a:rPr>
              <a:t> </a:t>
            </a:r>
            <a:r>
              <a:rPr lang="en-US" sz="1400" b="0" i="0" u="none" strike="noStrike" baseline="0" dirty="0">
                <a:solidFill>
                  <a:schemeClr val="bg2">
                    <a:lumMod val="75000"/>
                  </a:schemeClr>
                </a:solidFill>
                <a:latin typeface="+mn-lt"/>
              </a:rPr>
              <a:t>&amp; </a:t>
            </a:r>
            <a:r>
              <a:rPr lang="en-US" sz="1400" b="0" i="0" u="none" strike="noStrike" baseline="0" dirty="0">
                <a:solidFill>
                  <a:srgbClr val="000000"/>
                </a:solidFill>
                <a:latin typeface="+mn-lt"/>
              </a:rPr>
              <a:t> </a:t>
            </a:r>
            <a:r>
              <a:rPr lang="en-US" sz="1400" b="0" i="0" u="none" strike="noStrike" baseline="0" dirty="0">
                <a:solidFill>
                  <a:srgbClr val="000000"/>
                </a:solidFill>
                <a:latin typeface="+mn-lt"/>
                <a:hlinkClick r:id="rId8"/>
              </a:rPr>
              <a:t>http://www.cdc.gov/vaccines/hcp/acip-recs/index.html</a:t>
            </a:r>
            <a:r>
              <a:rPr lang="en-US" sz="1400" b="0" i="0" u="none" strike="noStrike" baseline="0" dirty="0">
                <a:solidFill>
                  <a:srgbClr val="000000"/>
                </a:solidFill>
                <a:latin typeface="+mn-lt"/>
              </a:rPr>
              <a:t>  </a:t>
            </a:r>
          </a:p>
          <a:p>
            <a:pPr>
              <a:buSzPct val="100000"/>
              <a:buFont typeface="Arial" panose="020B0604020202020204" pitchFamily="34" charset="0"/>
              <a:buChar char="•"/>
            </a:pPr>
            <a:r>
              <a:rPr lang="en-US" sz="1400" i="0" u="none" strike="noStrike" baseline="0" dirty="0">
                <a:solidFill>
                  <a:schemeClr val="bg2">
                    <a:lumMod val="75000"/>
                  </a:schemeClr>
                </a:solidFill>
                <a:latin typeface="+mn-lt"/>
              </a:rPr>
              <a:t>Pneumococcal Disease</a:t>
            </a:r>
            <a:r>
              <a:rPr lang="en-US" sz="1400" b="0" i="0" u="none" strike="noStrike" baseline="0" dirty="0">
                <a:solidFill>
                  <a:schemeClr val="bg2">
                    <a:lumMod val="75000"/>
                  </a:schemeClr>
                </a:solidFill>
                <a:latin typeface="+mn-lt"/>
              </a:rPr>
              <a:t>: </a:t>
            </a:r>
            <a:r>
              <a:rPr lang="en-US" sz="1400" b="0" i="0" u="none" strike="noStrike" baseline="0" dirty="0">
                <a:solidFill>
                  <a:srgbClr val="000000"/>
                </a:solidFill>
                <a:latin typeface="+mn-lt"/>
                <a:hlinkClick r:id="rId9"/>
              </a:rPr>
              <a:t>http://www.cdc.gov/pneumococcal</a:t>
            </a:r>
            <a:endParaRPr lang="en-US" sz="1400" b="0" i="0" u="none" strike="noStrike" baseline="0" dirty="0">
              <a:solidFill>
                <a:srgbClr val="000000"/>
              </a:solidFill>
              <a:latin typeface="+mn-lt"/>
            </a:endParaRPr>
          </a:p>
          <a:p>
            <a:pPr>
              <a:buSzPct val="100000"/>
              <a:buFont typeface="Arial" panose="020B0604020202020204" pitchFamily="34" charset="0"/>
              <a:buChar char="•"/>
            </a:pPr>
            <a:r>
              <a:rPr lang="it-IT" sz="1400" b="0" i="0" u="none" strike="noStrike" baseline="0" dirty="0">
                <a:solidFill>
                  <a:schemeClr val="bg2">
                    <a:lumMod val="75000"/>
                  </a:schemeClr>
                </a:solidFill>
                <a:latin typeface="+mn-lt"/>
              </a:rPr>
              <a:t>Influenza (Flu): </a:t>
            </a:r>
            <a:r>
              <a:rPr lang="it-IT" sz="1400" b="0" i="0" u="none" strike="noStrike" baseline="0" dirty="0">
                <a:solidFill>
                  <a:srgbClr val="000000"/>
                </a:solidFill>
                <a:latin typeface="+mn-lt"/>
                <a:hlinkClick r:id="rId10"/>
              </a:rPr>
              <a:t>http://www.cdc.gov/flu/</a:t>
            </a:r>
            <a:endParaRPr lang="it-IT" sz="1400" dirty="0">
              <a:solidFill>
                <a:srgbClr val="000000"/>
              </a:solidFill>
              <a:latin typeface="+mn-lt"/>
            </a:endParaRPr>
          </a:p>
          <a:p>
            <a:pPr marL="76200" indent="0">
              <a:buNone/>
            </a:pPr>
            <a:endParaRPr lang="en-US" sz="1400" b="0" i="0" u="none" strike="noStrike" baseline="0" dirty="0">
              <a:solidFill>
                <a:srgbClr val="000000"/>
              </a:solidFill>
              <a:latin typeface="+mn-lt"/>
            </a:endParaRPr>
          </a:p>
          <a:p>
            <a:pPr marL="76200" indent="0">
              <a:buNone/>
            </a:pPr>
            <a:r>
              <a:rPr lang="en-US" sz="1800" b="0" i="0" u="none" strike="noStrike" baseline="0" dirty="0">
                <a:solidFill>
                  <a:srgbClr val="000000"/>
                </a:solidFill>
                <a:latin typeface="+mn-lt"/>
              </a:rPr>
              <a:t> </a:t>
            </a:r>
          </a:p>
          <a:p>
            <a:pPr marL="76200" indent="0">
              <a:buNone/>
            </a:pPr>
            <a:endParaRPr lang="en-US" dirty="0">
              <a:latin typeface="+mn-lt"/>
            </a:endParaRPr>
          </a:p>
        </p:txBody>
      </p:sp>
      <p:sp>
        <p:nvSpPr>
          <p:cNvPr id="2" name="Title 1">
            <a:extLst>
              <a:ext uri="{FF2B5EF4-FFF2-40B4-BE49-F238E27FC236}">
                <a16:creationId xmlns:a16="http://schemas.microsoft.com/office/drawing/2014/main" id="{2BFBE39F-1611-4151-803B-A96A03CCC240}"/>
              </a:ext>
            </a:extLst>
          </p:cNvPr>
          <p:cNvSpPr>
            <a:spLocks noGrp="1"/>
          </p:cNvSpPr>
          <p:nvPr>
            <p:ph type="title"/>
          </p:nvPr>
        </p:nvSpPr>
        <p:spPr/>
        <p:txBody>
          <a:bodyPr/>
          <a:lstStyle/>
          <a:p>
            <a:r>
              <a:rPr lang="en-US" dirty="0"/>
              <a:t>Resources</a:t>
            </a:r>
            <a:endParaRPr lang="en-US" dirty="0">
              <a:solidFill>
                <a:srgbClr val="FF0000"/>
              </a:solidFill>
            </a:endParaRPr>
          </a:p>
        </p:txBody>
      </p:sp>
    </p:spTree>
    <p:extLst>
      <p:ext uri="{BB962C8B-B14F-4D97-AF65-F5344CB8AC3E}">
        <p14:creationId xmlns:p14="http://schemas.microsoft.com/office/powerpoint/2010/main" val="2192303870"/>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2AA1E-A905-4C8C-AD4D-831920BC9D3F}"/>
              </a:ext>
            </a:extLst>
          </p:cNvPr>
          <p:cNvSpPr>
            <a:spLocks noGrp="1"/>
          </p:cNvSpPr>
          <p:nvPr>
            <p:ph type="title"/>
          </p:nvPr>
        </p:nvSpPr>
        <p:spPr/>
        <p:txBody>
          <a:bodyPr/>
          <a:lstStyle/>
          <a:p>
            <a:r>
              <a:rPr lang="en-US" dirty="0"/>
              <a:t>Contact Us</a:t>
            </a:r>
          </a:p>
        </p:txBody>
      </p:sp>
      <p:sp>
        <p:nvSpPr>
          <p:cNvPr id="3" name="Slide Number Placeholder 2">
            <a:extLst>
              <a:ext uri="{FF2B5EF4-FFF2-40B4-BE49-F238E27FC236}">
                <a16:creationId xmlns:a16="http://schemas.microsoft.com/office/drawing/2014/main" id="{399625EC-B5C4-4862-8A90-064F46DE4459}"/>
              </a:ext>
            </a:extLst>
          </p:cNvPr>
          <p:cNvSpPr>
            <a:spLocks noGrp="1"/>
          </p:cNvSpPr>
          <p:nvPr>
            <p:ph type="sldNum" idx="12"/>
          </p:nvPr>
        </p:nvSpPr>
        <p:spPr/>
        <p:txBody>
          <a:bodyPr/>
          <a:lstStyle/>
          <a:p>
            <a:fld id="{00000000-1234-1234-1234-123412341234}" type="slidenum">
              <a:rPr lang="en" smtClean="0">
                <a:solidFill>
                  <a:srgbClr val="FFFFFF"/>
                </a:solidFill>
              </a:rPr>
              <a:pPr/>
              <a:t>14</a:t>
            </a:fld>
            <a:endParaRPr lang="en">
              <a:solidFill>
                <a:srgbClr val="FFFFFF"/>
              </a:solidFill>
            </a:endParaRPr>
          </a:p>
        </p:txBody>
      </p:sp>
      <p:sp>
        <p:nvSpPr>
          <p:cNvPr id="5" name="TextBox 4">
            <a:extLst>
              <a:ext uri="{FF2B5EF4-FFF2-40B4-BE49-F238E27FC236}">
                <a16:creationId xmlns:a16="http://schemas.microsoft.com/office/drawing/2014/main" id="{F4329554-8527-4E61-A661-608802558C0B}"/>
              </a:ext>
            </a:extLst>
          </p:cNvPr>
          <p:cNvSpPr txBox="1"/>
          <p:nvPr/>
        </p:nvSpPr>
        <p:spPr>
          <a:xfrm>
            <a:off x="1476343" y="1930105"/>
            <a:ext cx="5867463" cy="464871"/>
          </a:xfrm>
          <a:prstGeom prst="rect">
            <a:avLst/>
          </a:prstGeom>
          <a:noFill/>
        </p:spPr>
        <p:txBody>
          <a:bodyPr wrap="square">
            <a:spAutoFit/>
          </a:bodyPr>
          <a:lstStyle/>
          <a:p>
            <a:pPr marL="76200" indent="0" algn="ctr">
              <a:lnSpc>
                <a:spcPct val="150000"/>
              </a:lnSpc>
              <a:buNone/>
            </a:pPr>
            <a:r>
              <a:rPr lang="en-US" sz="1800" dirty="0">
                <a:solidFill>
                  <a:schemeClr val="bg2">
                    <a:lumMod val="75000"/>
                  </a:schemeClr>
                </a:solidFill>
                <a:latin typeface="Calibri" panose="020F0502020204030204" pitchFamily="34" charset="0"/>
                <a:cs typeface="Calibri" panose="020F0502020204030204" pitchFamily="34" charset="0"/>
              </a:rPr>
              <a:t>Telligen Nursing Home Team | </a:t>
            </a:r>
            <a:r>
              <a:rPr lang="en-US" sz="1800" dirty="0">
                <a:latin typeface="Calibri" panose="020F0502020204030204" pitchFamily="34" charset="0"/>
                <a:cs typeface="Calibri" panose="020F0502020204030204" pitchFamily="34" charset="0"/>
                <a:hlinkClick r:id="rId3"/>
              </a:rPr>
              <a:t>nursinghome@telligen.com</a:t>
            </a:r>
            <a:endParaRPr lang="en-US" sz="18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6D4BBDA-91B9-41DC-9EF8-AF5B43F8D856}"/>
              </a:ext>
            </a:extLst>
          </p:cNvPr>
          <p:cNvSpPr txBox="1"/>
          <p:nvPr/>
        </p:nvSpPr>
        <p:spPr>
          <a:xfrm>
            <a:off x="1898962" y="3004956"/>
            <a:ext cx="5867463" cy="369332"/>
          </a:xfrm>
          <a:prstGeom prst="rect">
            <a:avLst/>
          </a:prstGeom>
          <a:noFill/>
        </p:spPr>
        <p:txBody>
          <a:bodyPr wrap="square">
            <a:spAutoFit/>
          </a:bodyPr>
          <a:lstStyle/>
          <a:p>
            <a:r>
              <a:rPr lang="en-US" sz="1800" dirty="0">
                <a:latin typeface="+mn-lt"/>
              </a:rPr>
              <a:t>Telligen QI Connect </a:t>
            </a:r>
            <a:r>
              <a:rPr lang="en-US" sz="1800" dirty="0">
                <a:latin typeface="+mn-lt"/>
                <a:hlinkClick r:id="rId4"/>
              </a:rPr>
              <a:t>https://www.telligenqiconnect.com</a:t>
            </a:r>
            <a:r>
              <a:rPr lang="en-US" sz="1800" dirty="0">
                <a:latin typeface="+mn-lt"/>
              </a:rPr>
              <a:t> </a:t>
            </a:r>
          </a:p>
        </p:txBody>
      </p:sp>
    </p:spTree>
    <p:extLst>
      <p:ext uri="{BB962C8B-B14F-4D97-AF65-F5344CB8AC3E}">
        <p14:creationId xmlns:p14="http://schemas.microsoft.com/office/powerpoint/2010/main" val="1569718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A2FC6-8B34-4B56-BE8E-FEBEC50A397E}"/>
              </a:ext>
            </a:extLst>
          </p:cNvPr>
          <p:cNvSpPr>
            <a:spLocks noGrp="1"/>
          </p:cNvSpPr>
          <p:nvPr>
            <p:ph type="title"/>
          </p:nvPr>
        </p:nvSpPr>
        <p:spPr/>
        <p:txBody>
          <a:bodyPr/>
          <a:lstStyle/>
          <a:p>
            <a:r>
              <a:rPr lang="en-US" dirty="0"/>
              <a:t>Objectives</a:t>
            </a:r>
            <a:endParaRPr lang="en-US" dirty="0">
              <a:solidFill>
                <a:srgbClr val="FF0000"/>
              </a:solidFill>
            </a:endParaRPr>
          </a:p>
        </p:txBody>
      </p:sp>
      <p:sp>
        <p:nvSpPr>
          <p:cNvPr id="3" name="Text Placeholder 2">
            <a:extLst>
              <a:ext uri="{FF2B5EF4-FFF2-40B4-BE49-F238E27FC236}">
                <a16:creationId xmlns:a16="http://schemas.microsoft.com/office/drawing/2014/main" id="{CF9924D4-570A-4F1E-9C6A-AF833AC1BE3C}"/>
              </a:ext>
            </a:extLst>
          </p:cNvPr>
          <p:cNvSpPr>
            <a:spLocks noGrp="1"/>
          </p:cNvSpPr>
          <p:nvPr>
            <p:ph type="body" idx="1"/>
          </p:nvPr>
        </p:nvSpPr>
        <p:spPr>
          <a:xfrm>
            <a:off x="1010200" y="1601476"/>
            <a:ext cx="6999268" cy="1940548"/>
          </a:xfrm>
        </p:spPr>
        <p:txBody>
          <a:bodyPr/>
          <a:lstStyle/>
          <a:p>
            <a:pPr marL="285750" marR="0" lvl="0" indent="-209550" algn="l" defTabSz="914400" rtl="0" eaLnBrk="1" fontAlgn="auto" latinLnBrk="0" hangingPunct="1">
              <a:lnSpc>
                <a:spcPct val="100000"/>
              </a:lnSpc>
              <a:spcBef>
                <a:spcPts val="600"/>
              </a:spcBef>
              <a:spcAft>
                <a:spcPts val="0"/>
              </a:spcAft>
              <a:buClr>
                <a:srgbClr val="00BEF2"/>
              </a:buClr>
              <a:buSzPts val="2400"/>
              <a:buFont typeface="Source Sans Pro"/>
              <a:buChar char="»"/>
              <a:tabLst/>
              <a:defRPr/>
            </a:pPr>
            <a:r>
              <a:rPr kumimoji="0" lang="en-US" sz="1800" b="0" i="0" u="none" strike="noStrike" kern="0" cap="none" spc="0" normalizeH="0" baseline="0" noProof="0" dirty="0">
                <a:ln>
                  <a:noFill/>
                </a:ln>
                <a:solidFill>
                  <a:srgbClr val="58585A"/>
                </a:solidFill>
                <a:effectLst/>
                <a:uLnTx/>
                <a:uFillTx/>
                <a:latin typeface="Calibri" panose="020F0502020204030204" pitchFamily="34" charset="0"/>
                <a:ea typeface="Source Sans Pro"/>
                <a:cs typeface="Calibri" panose="020F0502020204030204" pitchFamily="34" charset="0"/>
                <a:sym typeface="Source Sans Pro"/>
              </a:rPr>
              <a:t>Describe the federal regulation for influenza and pneumonia immunizations</a:t>
            </a:r>
          </a:p>
          <a:p>
            <a:pPr marL="285750" marR="0" lvl="0" indent="-209550" algn="l" defTabSz="914400" rtl="0" eaLnBrk="1" fontAlgn="auto" latinLnBrk="0" hangingPunct="1">
              <a:lnSpc>
                <a:spcPct val="100000"/>
              </a:lnSpc>
              <a:spcBef>
                <a:spcPts val="600"/>
              </a:spcBef>
              <a:spcAft>
                <a:spcPts val="0"/>
              </a:spcAft>
              <a:buClr>
                <a:srgbClr val="00BEF2"/>
              </a:buClr>
              <a:buSzPts val="2400"/>
              <a:buFont typeface="Source Sans Pro"/>
              <a:buChar char="»"/>
              <a:tabLst/>
              <a:defRPr/>
            </a:pPr>
            <a:r>
              <a:rPr kumimoji="0" lang="en-US" sz="1800" b="0" i="0" u="none" strike="noStrike" kern="0" cap="none" spc="0" normalizeH="0" baseline="0" noProof="0" dirty="0">
                <a:ln>
                  <a:noFill/>
                </a:ln>
                <a:solidFill>
                  <a:srgbClr val="58585A"/>
                </a:solidFill>
                <a:effectLst/>
                <a:uLnTx/>
                <a:uFillTx/>
                <a:latin typeface="Calibri" panose="020F0502020204030204" pitchFamily="34" charset="0"/>
                <a:ea typeface="Source Sans Pro"/>
                <a:cs typeface="Calibri" panose="020F0502020204030204" pitchFamily="34" charset="0"/>
                <a:sym typeface="Source Sans Pro"/>
              </a:rPr>
              <a:t>Explain how the influenza and pneumonia quality measures (QMs) are calculated</a:t>
            </a:r>
          </a:p>
          <a:p>
            <a:pPr marL="285750" marR="0" lvl="0" indent="-209550" algn="l" defTabSz="914400" rtl="0" eaLnBrk="1" fontAlgn="auto" latinLnBrk="0" hangingPunct="1">
              <a:lnSpc>
                <a:spcPct val="100000"/>
              </a:lnSpc>
              <a:spcBef>
                <a:spcPts val="600"/>
              </a:spcBef>
              <a:spcAft>
                <a:spcPts val="0"/>
              </a:spcAft>
              <a:buClr>
                <a:srgbClr val="00BEF2"/>
              </a:buClr>
              <a:buSzPts val="2400"/>
              <a:buFont typeface="Source Sans Pro"/>
              <a:buChar char="»"/>
              <a:tabLst/>
              <a:defRPr/>
            </a:pPr>
            <a:r>
              <a:rPr kumimoji="0" lang="en-US" sz="1800" b="0" i="0" u="none" strike="noStrike" kern="0" cap="none" spc="0" normalizeH="0" baseline="0" noProof="0" dirty="0">
                <a:ln>
                  <a:noFill/>
                </a:ln>
                <a:solidFill>
                  <a:srgbClr val="58585A"/>
                </a:solidFill>
                <a:effectLst/>
                <a:uLnTx/>
                <a:uFillTx/>
                <a:latin typeface="Calibri" panose="020F0502020204030204" pitchFamily="34" charset="0"/>
                <a:ea typeface="Source Sans Pro"/>
                <a:cs typeface="Calibri" panose="020F0502020204030204" pitchFamily="34" charset="0"/>
                <a:sym typeface="Source Sans Pro"/>
              </a:rPr>
              <a:t>Outline a strategy for achieving 100% for the long-stay (LS) influenza and pneumonia QMs</a:t>
            </a:r>
            <a:endParaRPr lang="en-US" dirty="0">
              <a:ea typeface="Times New Roman" panose="02020603050405020304" pitchFamily="18" charset="0"/>
            </a:endParaRPr>
          </a:p>
          <a:p>
            <a:pPr marL="0" marR="0" lvl="0" indent="0">
              <a:spcBef>
                <a:spcPts val="0"/>
              </a:spcBef>
              <a:spcAft>
                <a:spcPts val="0"/>
              </a:spcAft>
              <a:buNone/>
            </a:pPr>
            <a:endParaRPr lang="en-US" sz="1800" strike="sngStrike" dirty="0">
              <a:effectLst/>
              <a:latin typeface="Calibri" panose="020F0502020204030204" pitchFamily="34" charset="0"/>
              <a:ea typeface="Calibri" panose="020F0502020204030204" pitchFamily="34" charset="0"/>
            </a:endParaRPr>
          </a:p>
          <a:p>
            <a:pPr marL="76200" indent="0">
              <a:buNone/>
            </a:pPr>
            <a:endParaRPr lang="en-US" dirty="0"/>
          </a:p>
        </p:txBody>
      </p:sp>
      <p:sp>
        <p:nvSpPr>
          <p:cNvPr id="4" name="Slide Number Placeholder 3">
            <a:extLst>
              <a:ext uri="{FF2B5EF4-FFF2-40B4-BE49-F238E27FC236}">
                <a16:creationId xmlns:a16="http://schemas.microsoft.com/office/drawing/2014/main" id="{A8AC6200-AEB3-48C1-B8FD-14A59DC1085D}"/>
              </a:ext>
            </a:extLst>
          </p:cNvPr>
          <p:cNvSpPr>
            <a:spLocks noGrp="1"/>
          </p:cNvSpPr>
          <p:nvPr>
            <p:ph type="sldNum" idx="12"/>
          </p:nvPr>
        </p:nvSpPr>
        <p:spPr/>
        <p:txBody>
          <a:bodyPr/>
          <a:lstStyle/>
          <a:p>
            <a:fld id="{00000000-1234-1234-1234-123412341234}" type="slidenum">
              <a:rPr lang="en" smtClean="0">
                <a:solidFill>
                  <a:srgbClr val="FFFFFF"/>
                </a:solidFill>
              </a:rPr>
              <a:pPr/>
              <a:t>2</a:t>
            </a:fld>
            <a:endParaRPr lang="en" dirty="0">
              <a:solidFill>
                <a:srgbClr val="FFFFFF"/>
              </a:solidFill>
            </a:endParaRPr>
          </a:p>
        </p:txBody>
      </p:sp>
    </p:spTree>
    <p:extLst>
      <p:ext uri="{BB962C8B-B14F-4D97-AF65-F5344CB8AC3E}">
        <p14:creationId xmlns:p14="http://schemas.microsoft.com/office/powerpoint/2010/main" val="2069487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2177E-76A2-41E6-B658-9D2286F159B5}"/>
              </a:ext>
            </a:extLst>
          </p:cNvPr>
          <p:cNvSpPr>
            <a:spLocks noGrp="1"/>
          </p:cNvSpPr>
          <p:nvPr>
            <p:ph type="title"/>
          </p:nvPr>
        </p:nvSpPr>
        <p:spPr>
          <a:xfrm>
            <a:off x="1010200" y="648725"/>
            <a:ext cx="7403698" cy="671400"/>
          </a:xfrm>
        </p:spPr>
        <p:txBody>
          <a:bodyPr/>
          <a:lstStyle/>
          <a:p>
            <a:r>
              <a:rPr lang="en-US" dirty="0"/>
              <a:t>Achieve 100% on Your Influenza and Pneumonia Immunization QMs</a:t>
            </a:r>
          </a:p>
        </p:txBody>
      </p:sp>
      <p:sp>
        <p:nvSpPr>
          <p:cNvPr id="3" name="Text Placeholder 2">
            <a:extLst>
              <a:ext uri="{FF2B5EF4-FFF2-40B4-BE49-F238E27FC236}">
                <a16:creationId xmlns:a16="http://schemas.microsoft.com/office/drawing/2014/main" id="{0CAC339A-DC97-4308-8699-457797D76B7B}"/>
              </a:ext>
            </a:extLst>
          </p:cNvPr>
          <p:cNvSpPr>
            <a:spLocks noGrp="1"/>
          </p:cNvSpPr>
          <p:nvPr>
            <p:ph type="body" idx="1"/>
          </p:nvPr>
        </p:nvSpPr>
        <p:spPr/>
        <p:txBody>
          <a:bodyPr/>
          <a:lstStyle/>
          <a:p>
            <a:r>
              <a:rPr lang="en-US" dirty="0"/>
              <a:t>Improve and sustain a strong process</a:t>
            </a:r>
          </a:p>
          <a:p>
            <a:r>
              <a:rPr lang="en-US" dirty="0"/>
              <a:t>Decrease the risk of receiving a deficiency tag</a:t>
            </a:r>
          </a:p>
          <a:p>
            <a:r>
              <a:rPr lang="en-US" dirty="0"/>
              <a:t>Ensure accurate Minimum Data Set (MDS) coding</a:t>
            </a:r>
          </a:p>
          <a:p>
            <a:r>
              <a:rPr lang="en-US" dirty="0"/>
              <a:t>Understand which residents are triggering to lower your QMs</a:t>
            </a:r>
          </a:p>
          <a:p>
            <a:r>
              <a:rPr lang="en-US" dirty="0"/>
              <a:t>Decrease memory reliance of vaccination status</a:t>
            </a:r>
          </a:p>
        </p:txBody>
      </p:sp>
    </p:spTree>
    <p:extLst>
      <p:ext uri="{BB962C8B-B14F-4D97-AF65-F5344CB8AC3E}">
        <p14:creationId xmlns:p14="http://schemas.microsoft.com/office/powerpoint/2010/main" val="3810525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044A3-B31E-4E36-969E-96B261175384}"/>
              </a:ext>
            </a:extLst>
          </p:cNvPr>
          <p:cNvSpPr>
            <a:spLocks noGrp="1"/>
          </p:cNvSpPr>
          <p:nvPr>
            <p:ph type="title"/>
          </p:nvPr>
        </p:nvSpPr>
        <p:spPr>
          <a:xfrm>
            <a:off x="943325" y="648725"/>
            <a:ext cx="7371800" cy="671400"/>
          </a:xfrm>
        </p:spPr>
        <p:txBody>
          <a:bodyPr/>
          <a:lstStyle/>
          <a:p>
            <a:r>
              <a:rPr lang="en-US" sz="2000" i="0" dirty="0">
                <a:solidFill>
                  <a:srgbClr val="FFFFFF"/>
                </a:solidFill>
                <a:effectLst/>
                <a:latin typeface="+mn-lt"/>
              </a:rPr>
              <a:t>Federal Regulation: Influenza and Pneumococcal Immunizations</a:t>
            </a:r>
            <a:endParaRPr lang="en-US" sz="1200" dirty="0">
              <a:solidFill>
                <a:srgbClr val="FF0000"/>
              </a:solidFill>
              <a:latin typeface="+mn-lt"/>
            </a:endParaRPr>
          </a:p>
        </p:txBody>
      </p:sp>
      <p:sp>
        <p:nvSpPr>
          <p:cNvPr id="4" name="Slide Number Placeholder 3">
            <a:extLst>
              <a:ext uri="{FF2B5EF4-FFF2-40B4-BE49-F238E27FC236}">
                <a16:creationId xmlns:a16="http://schemas.microsoft.com/office/drawing/2014/main" id="{6D566B43-AE57-4919-BBD6-F7E42F524AA5}"/>
              </a:ext>
            </a:extLst>
          </p:cNvPr>
          <p:cNvSpPr>
            <a:spLocks noGrp="1"/>
          </p:cNvSpPr>
          <p:nvPr>
            <p:ph type="sldNum" idx="12"/>
          </p:nvPr>
        </p:nvSpPr>
        <p:spPr/>
        <p:txBody>
          <a:bodyPr/>
          <a:lstStyle/>
          <a:p>
            <a:fld id="{00000000-1234-1234-1234-123412341234}" type="slidenum">
              <a:rPr lang="en" smtClean="0">
                <a:solidFill>
                  <a:srgbClr val="FFFFFF"/>
                </a:solidFill>
              </a:rPr>
              <a:pPr/>
              <a:t>4</a:t>
            </a:fld>
            <a:endParaRPr lang="en" dirty="0">
              <a:solidFill>
                <a:srgbClr val="FFFFFF"/>
              </a:solidFill>
            </a:endParaRPr>
          </a:p>
        </p:txBody>
      </p:sp>
      <p:sp>
        <p:nvSpPr>
          <p:cNvPr id="7" name="TextBox 6">
            <a:extLst>
              <a:ext uri="{FF2B5EF4-FFF2-40B4-BE49-F238E27FC236}">
                <a16:creationId xmlns:a16="http://schemas.microsoft.com/office/drawing/2014/main" id="{BC369684-9A39-4504-9209-7804D92DC1EA}"/>
              </a:ext>
            </a:extLst>
          </p:cNvPr>
          <p:cNvSpPr txBox="1"/>
          <p:nvPr/>
        </p:nvSpPr>
        <p:spPr>
          <a:xfrm>
            <a:off x="943325" y="1679198"/>
            <a:ext cx="7036659" cy="1785104"/>
          </a:xfrm>
          <a:prstGeom prst="rect">
            <a:avLst/>
          </a:prstGeom>
          <a:noFill/>
        </p:spPr>
        <p:txBody>
          <a:bodyPr wrap="square">
            <a:spAutoFit/>
          </a:bodyPr>
          <a:lstStyle/>
          <a:p>
            <a:r>
              <a:rPr lang="en-US" sz="1800" dirty="0">
                <a:solidFill>
                  <a:schemeClr val="bg2">
                    <a:lumMod val="75000"/>
                  </a:schemeClr>
                </a:solidFill>
                <a:latin typeface="+mn-lt"/>
              </a:rPr>
              <a:t>Must:</a:t>
            </a:r>
          </a:p>
          <a:p>
            <a:pPr marL="285750" marR="0" lvl="0" indent="-209550" algn="l" defTabSz="914400" rtl="0" eaLnBrk="1" fontAlgn="auto" latinLnBrk="0" hangingPunct="1">
              <a:lnSpc>
                <a:spcPct val="100000"/>
              </a:lnSpc>
              <a:spcBef>
                <a:spcPts val="600"/>
              </a:spcBef>
              <a:spcAft>
                <a:spcPts val="0"/>
              </a:spcAft>
              <a:buClr>
                <a:srgbClr val="00BEF2"/>
              </a:buClr>
              <a:buSzPts val="2400"/>
              <a:buFont typeface="Source Sans Pro"/>
              <a:buChar char="»"/>
              <a:tabLst/>
              <a:defRPr/>
            </a:pPr>
            <a:r>
              <a:rPr kumimoji="0" lang="en-US" sz="1800" b="0" i="0" u="none" strike="noStrike" kern="0" cap="none" spc="0" normalizeH="0" baseline="0" noProof="0" dirty="0">
                <a:ln>
                  <a:noFill/>
                </a:ln>
                <a:solidFill>
                  <a:srgbClr val="58585A"/>
                </a:solidFill>
                <a:effectLst/>
                <a:uLnTx/>
                <a:uFillTx/>
                <a:latin typeface="Calibri" panose="020F0502020204030204" pitchFamily="34" charset="0"/>
                <a:ea typeface="Source Sans Pro"/>
                <a:cs typeface="Calibri" panose="020F0502020204030204" pitchFamily="34" charset="0"/>
                <a:sym typeface="Source Sans Pro"/>
              </a:rPr>
              <a:t>Write policy and procedure, review and update annually</a:t>
            </a:r>
          </a:p>
          <a:p>
            <a:pPr marL="285750" marR="0" lvl="0" indent="-209550" algn="l" defTabSz="914400" rtl="0" eaLnBrk="1" fontAlgn="auto" latinLnBrk="0" hangingPunct="1">
              <a:lnSpc>
                <a:spcPct val="100000"/>
              </a:lnSpc>
              <a:spcBef>
                <a:spcPts val="600"/>
              </a:spcBef>
              <a:spcAft>
                <a:spcPts val="0"/>
              </a:spcAft>
              <a:buClr>
                <a:srgbClr val="00BEF2"/>
              </a:buClr>
              <a:buSzPts val="2400"/>
              <a:buFont typeface="Source Sans Pro"/>
              <a:buChar char="»"/>
              <a:tabLst/>
              <a:defRPr/>
            </a:pPr>
            <a:r>
              <a:rPr kumimoji="0" lang="en-US" sz="1800" b="0" i="0" u="none" strike="noStrike" kern="0" cap="none" spc="0" normalizeH="0" baseline="0" noProof="0" dirty="0">
                <a:ln>
                  <a:noFill/>
                </a:ln>
                <a:solidFill>
                  <a:srgbClr val="58585A"/>
                </a:solidFill>
                <a:effectLst/>
                <a:uLnTx/>
                <a:uFillTx/>
                <a:latin typeface="Calibri" panose="020F0502020204030204" pitchFamily="34" charset="0"/>
                <a:ea typeface="Source Sans Pro"/>
                <a:cs typeface="Calibri" panose="020F0502020204030204" pitchFamily="34" charset="0"/>
                <a:sym typeface="Source Sans Pro"/>
              </a:rPr>
              <a:t>Educate resident and/or representative of benefits and side effects</a:t>
            </a:r>
          </a:p>
          <a:p>
            <a:pPr marL="285750" marR="0" lvl="0" indent="-209550" algn="l" defTabSz="914400" rtl="0" eaLnBrk="1" fontAlgn="auto" latinLnBrk="0" hangingPunct="1">
              <a:lnSpc>
                <a:spcPct val="100000"/>
              </a:lnSpc>
              <a:spcBef>
                <a:spcPts val="600"/>
              </a:spcBef>
              <a:spcAft>
                <a:spcPts val="0"/>
              </a:spcAft>
              <a:buClr>
                <a:srgbClr val="00BEF2"/>
              </a:buClr>
              <a:buSzPts val="2400"/>
              <a:buFont typeface="Source Sans Pro"/>
              <a:buChar char="»"/>
              <a:tabLst/>
              <a:defRPr/>
            </a:pPr>
            <a:r>
              <a:rPr kumimoji="0" lang="en-US" sz="1800" b="0" i="0" u="none" strike="noStrike" kern="0" cap="none" spc="0" normalizeH="0" baseline="0" noProof="0" dirty="0">
                <a:ln>
                  <a:noFill/>
                </a:ln>
                <a:solidFill>
                  <a:srgbClr val="58585A"/>
                </a:solidFill>
                <a:effectLst/>
                <a:uLnTx/>
                <a:uFillTx/>
                <a:latin typeface="Calibri" panose="020F0502020204030204" pitchFamily="34" charset="0"/>
                <a:ea typeface="Source Sans Pro"/>
                <a:cs typeface="Calibri" panose="020F0502020204030204" pitchFamily="34" charset="0"/>
                <a:sym typeface="Source Sans Pro"/>
              </a:rPr>
              <a:t>Offer vaccines</a:t>
            </a:r>
          </a:p>
          <a:p>
            <a:pPr marL="285750" marR="0" lvl="0" indent="-209550" algn="l" defTabSz="914400" rtl="0" eaLnBrk="1" fontAlgn="auto" latinLnBrk="0" hangingPunct="1">
              <a:lnSpc>
                <a:spcPct val="100000"/>
              </a:lnSpc>
              <a:spcBef>
                <a:spcPts val="600"/>
              </a:spcBef>
              <a:spcAft>
                <a:spcPts val="0"/>
              </a:spcAft>
              <a:buClr>
                <a:srgbClr val="00BEF2"/>
              </a:buClr>
              <a:buSzPts val="2400"/>
              <a:buFont typeface="Source Sans Pro"/>
              <a:buChar char="»"/>
              <a:tabLst/>
              <a:defRPr/>
            </a:pPr>
            <a:r>
              <a:rPr kumimoji="0" lang="en-US" sz="1800" b="0" i="0" u="none" strike="noStrike" kern="0" cap="none" spc="0" normalizeH="0" baseline="0" noProof="0" dirty="0">
                <a:ln>
                  <a:noFill/>
                </a:ln>
                <a:solidFill>
                  <a:srgbClr val="58585A"/>
                </a:solidFill>
                <a:effectLst/>
                <a:uLnTx/>
                <a:uFillTx/>
                <a:latin typeface="Calibri" panose="020F0502020204030204" pitchFamily="34" charset="0"/>
                <a:ea typeface="Source Sans Pro"/>
                <a:cs typeface="Calibri" panose="020F0502020204030204" pitchFamily="34" charset="0"/>
                <a:sym typeface="Source Sans Pro"/>
              </a:rPr>
              <a:t>Document education, offer and resident response</a:t>
            </a:r>
            <a:endParaRPr lang="en-US" sz="1800" dirty="0">
              <a:solidFill>
                <a:schemeClr val="bg2">
                  <a:lumMod val="75000"/>
                </a:schemeClr>
              </a:solidFill>
              <a:latin typeface="+mn-lt"/>
            </a:endParaRPr>
          </a:p>
        </p:txBody>
      </p:sp>
      <p:sp>
        <p:nvSpPr>
          <p:cNvPr id="10" name="TextBox 9">
            <a:extLst>
              <a:ext uri="{FF2B5EF4-FFF2-40B4-BE49-F238E27FC236}">
                <a16:creationId xmlns:a16="http://schemas.microsoft.com/office/drawing/2014/main" id="{361D50C7-B873-4648-B6FF-18E735465635}"/>
              </a:ext>
            </a:extLst>
          </p:cNvPr>
          <p:cNvSpPr txBox="1"/>
          <p:nvPr/>
        </p:nvSpPr>
        <p:spPr>
          <a:xfrm>
            <a:off x="943325" y="4063711"/>
            <a:ext cx="5971900" cy="276999"/>
          </a:xfrm>
          <a:prstGeom prst="rect">
            <a:avLst/>
          </a:prstGeom>
          <a:noFill/>
        </p:spPr>
        <p:txBody>
          <a:bodyPr wrap="square">
            <a:spAutoFit/>
          </a:bodyPr>
          <a:lstStyle/>
          <a:p>
            <a:r>
              <a:rPr lang="en-US" sz="1200" dirty="0" err="1">
                <a:latin typeface="+mn-lt"/>
                <a:hlinkClick r:id="rId3"/>
              </a:rPr>
              <a:t>eCFR</a:t>
            </a:r>
            <a:r>
              <a:rPr lang="en-US" sz="1200" dirty="0">
                <a:latin typeface="+mn-lt"/>
                <a:hlinkClick r:id="rId3"/>
              </a:rPr>
              <a:t> :: 42 CFR Part 483 Subpart B -- Requirements for Long Term Care Facilities</a:t>
            </a:r>
            <a:endParaRPr lang="en-US" sz="1200" dirty="0">
              <a:latin typeface="+mn-lt"/>
            </a:endParaRPr>
          </a:p>
        </p:txBody>
      </p:sp>
    </p:spTree>
    <p:extLst>
      <p:ext uri="{BB962C8B-B14F-4D97-AF65-F5344CB8AC3E}">
        <p14:creationId xmlns:p14="http://schemas.microsoft.com/office/powerpoint/2010/main" val="1655517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70EA990-443A-42DA-9328-EF0777C3BE69}"/>
              </a:ext>
            </a:extLst>
          </p:cNvPr>
          <p:cNvSpPr>
            <a:spLocks noGrp="1"/>
          </p:cNvSpPr>
          <p:nvPr>
            <p:ph type="sldNum" idx="12"/>
          </p:nvPr>
        </p:nvSpPr>
        <p:spPr/>
        <p:txBody>
          <a:bodyPr/>
          <a:lstStyle/>
          <a:p>
            <a:fld id="{00000000-1234-1234-1234-123412341234}" type="slidenum">
              <a:rPr lang="en" smtClean="0">
                <a:solidFill>
                  <a:srgbClr val="FFFFFF"/>
                </a:solidFill>
              </a:rPr>
              <a:pPr/>
              <a:t>5</a:t>
            </a:fld>
            <a:endParaRPr lang="en" dirty="0">
              <a:solidFill>
                <a:srgbClr val="FFFFFF"/>
              </a:solidFill>
            </a:endParaRPr>
          </a:p>
        </p:txBody>
      </p:sp>
      <p:sp>
        <p:nvSpPr>
          <p:cNvPr id="2" name="Title 1">
            <a:extLst>
              <a:ext uri="{FF2B5EF4-FFF2-40B4-BE49-F238E27FC236}">
                <a16:creationId xmlns:a16="http://schemas.microsoft.com/office/drawing/2014/main" id="{23EA4263-6853-44D1-9655-DE30B9123081}"/>
              </a:ext>
            </a:extLst>
          </p:cNvPr>
          <p:cNvSpPr>
            <a:spLocks noGrp="1"/>
          </p:cNvSpPr>
          <p:nvPr>
            <p:ph type="title" idx="4294967295"/>
          </p:nvPr>
        </p:nvSpPr>
        <p:spPr>
          <a:xfrm>
            <a:off x="999067" y="649288"/>
            <a:ext cx="7299280" cy="671512"/>
          </a:xfrm>
        </p:spPr>
        <p:txBody>
          <a:bodyPr/>
          <a:lstStyle/>
          <a:p>
            <a:r>
              <a:rPr lang="en-US" sz="2000" dirty="0">
                <a:latin typeface="+mn-lt"/>
              </a:rPr>
              <a:t>Valuable Tools</a:t>
            </a:r>
          </a:p>
        </p:txBody>
      </p:sp>
      <p:pic>
        <p:nvPicPr>
          <p:cNvPr id="6" name="Picture 5">
            <a:extLst>
              <a:ext uri="{FF2B5EF4-FFF2-40B4-BE49-F238E27FC236}">
                <a16:creationId xmlns:a16="http://schemas.microsoft.com/office/drawing/2014/main" id="{FC153D9F-A08D-4D22-A6C6-295EC283E8EE}"/>
              </a:ext>
            </a:extLst>
          </p:cNvPr>
          <p:cNvPicPr>
            <a:picLocks noChangeAspect="1"/>
          </p:cNvPicPr>
          <p:nvPr/>
        </p:nvPicPr>
        <p:blipFill>
          <a:blip r:embed="rId3"/>
          <a:stretch>
            <a:fillRect/>
          </a:stretch>
        </p:blipFill>
        <p:spPr>
          <a:xfrm>
            <a:off x="1583224" y="1583446"/>
            <a:ext cx="1730785" cy="210312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5CB79493-38C7-4709-820E-B5A62E729492}"/>
              </a:ext>
            </a:extLst>
          </p:cNvPr>
          <p:cNvPicPr>
            <a:picLocks noChangeAspect="1"/>
          </p:cNvPicPr>
          <p:nvPr/>
        </p:nvPicPr>
        <p:blipFill>
          <a:blip r:embed="rId4"/>
          <a:stretch>
            <a:fillRect/>
          </a:stretch>
        </p:blipFill>
        <p:spPr>
          <a:xfrm>
            <a:off x="3721082" y="1583446"/>
            <a:ext cx="1701836" cy="2103120"/>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458D7A35-B8FE-466C-AD85-BADF31CC6F64}"/>
              </a:ext>
            </a:extLst>
          </p:cNvPr>
          <p:cNvSpPr txBox="1"/>
          <p:nvPr/>
        </p:nvSpPr>
        <p:spPr>
          <a:xfrm>
            <a:off x="999067" y="4012667"/>
            <a:ext cx="6696072" cy="430887"/>
          </a:xfrm>
          <a:prstGeom prst="rect">
            <a:avLst/>
          </a:prstGeom>
          <a:noFill/>
        </p:spPr>
        <p:txBody>
          <a:bodyPr wrap="square">
            <a:spAutoFit/>
          </a:bodyPr>
          <a:lstStyle/>
          <a:p>
            <a:r>
              <a:rPr lang="en-US" sz="1100" dirty="0">
                <a:latin typeface="+mj-lt"/>
                <a:hlinkClick r:id="rId5"/>
              </a:rPr>
              <a:t>Minimum Data Set (MDS) 3.0 Resident Assessment Instrument (RAI) Manual | CMS</a:t>
            </a:r>
            <a:endParaRPr lang="en-US" sz="1100" dirty="0">
              <a:latin typeface="+mj-lt"/>
            </a:endParaRPr>
          </a:p>
          <a:p>
            <a:r>
              <a:rPr lang="en-US" sz="1100" dirty="0">
                <a:latin typeface="+mj-lt"/>
                <a:hlinkClick r:id="rId6"/>
              </a:rPr>
              <a:t>MDS 3.0 Quality Measures User's Manual | CMS</a:t>
            </a:r>
            <a:endParaRPr lang="en-US" sz="1100" dirty="0">
              <a:latin typeface="+mj-lt"/>
            </a:endParaRPr>
          </a:p>
        </p:txBody>
      </p:sp>
      <p:pic>
        <p:nvPicPr>
          <p:cNvPr id="12" name="Picture 11">
            <a:extLst>
              <a:ext uri="{FF2B5EF4-FFF2-40B4-BE49-F238E27FC236}">
                <a16:creationId xmlns:a16="http://schemas.microsoft.com/office/drawing/2014/main" id="{3B702A59-0944-46F7-9991-6B419828AB40}"/>
              </a:ext>
            </a:extLst>
          </p:cNvPr>
          <p:cNvPicPr>
            <a:picLocks noChangeAspect="1"/>
          </p:cNvPicPr>
          <p:nvPr/>
        </p:nvPicPr>
        <p:blipFill rotWithShape="1">
          <a:blip r:embed="rId7"/>
          <a:srcRect l="30061" t="16461" r="34710" b="5844"/>
          <a:stretch/>
        </p:blipFill>
        <p:spPr>
          <a:xfrm>
            <a:off x="5829991" y="1583446"/>
            <a:ext cx="1695329" cy="21031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00644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445331-51AB-4A9A-ABDD-9EA43F582E5D}"/>
              </a:ext>
            </a:extLst>
          </p:cNvPr>
          <p:cNvSpPr/>
          <p:nvPr/>
        </p:nvSpPr>
        <p:spPr>
          <a:xfrm>
            <a:off x="7658950" y="3632433"/>
            <a:ext cx="838899" cy="86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https://cmda.us/event-4157622</a:t>
            </a:r>
          </a:p>
        </p:txBody>
      </p:sp>
      <p:sp>
        <p:nvSpPr>
          <p:cNvPr id="2" name="Title 1">
            <a:extLst>
              <a:ext uri="{FF2B5EF4-FFF2-40B4-BE49-F238E27FC236}">
                <a16:creationId xmlns:a16="http://schemas.microsoft.com/office/drawing/2014/main" id="{03B1D7DF-E484-4E66-BFD2-DC36069A5458}"/>
              </a:ext>
            </a:extLst>
          </p:cNvPr>
          <p:cNvSpPr>
            <a:spLocks noGrp="1"/>
          </p:cNvSpPr>
          <p:nvPr>
            <p:ph type="title"/>
          </p:nvPr>
        </p:nvSpPr>
        <p:spPr/>
        <p:txBody>
          <a:bodyPr/>
          <a:lstStyle/>
          <a:p>
            <a:r>
              <a:rPr lang="en-US" dirty="0"/>
              <a:t>Influenza Immunization QM Overview</a:t>
            </a:r>
          </a:p>
        </p:txBody>
      </p:sp>
      <p:sp>
        <p:nvSpPr>
          <p:cNvPr id="4" name="Slide Number Placeholder 3">
            <a:extLst>
              <a:ext uri="{FF2B5EF4-FFF2-40B4-BE49-F238E27FC236}">
                <a16:creationId xmlns:a16="http://schemas.microsoft.com/office/drawing/2014/main" id="{3C1782E4-2037-471C-A1BA-B9E59E752860}"/>
              </a:ext>
            </a:extLst>
          </p:cNvPr>
          <p:cNvSpPr>
            <a:spLocks noGrp="1"/>
          </p:cNvSpPr>
          <p:nvPr>
            <p:ph type="sldNum" idx="12"/>
          </p:nvPr>
        </p:nvSpPr>
        <p:spPr/>
        <p:txBody>
          <a:bodyPr/>
          <a:lstStyle/>
          <a:p>
            <a:fld id="{00000000-1234-1234-1234-123412341234}" type="slidenum">
              <a:rPr lang="en" smtClean="0">
                <a:solidFill>
                  <a:srgbClr val="FFFFFF"/>
                </a:solidFill>
              </a:rPr>
              <a:pPr/>
              <a:t>6</a:t>
            </a:fld>
            <a:endParaRPr lang="en" dirty="0">
              <a:solidFill>
                <a:srgbClr val="FFFFFF"/>
              </a:solidFill>
            </a:endParaRPr>
          </a:p>
        </p:txBody>
      </p:sp>
      <p:pic>
        <p:nvPicPr>
          <p:cNvPr id="6" name="Picture 5">
            <a:extLst>
              <a:ext uri="{FF2B5EF4-FFF2-40B4-BE49-F238E27FC236}">
                <a16:creationId xmlns:a16="http://schemas.microsoft.com/office/drawing/2014/main" id="{5ABD3B03-D9BB-4CC6-85F9-EF7C501789DA}"/>
              </a:ext>
            </a:extLst>
          </p:cNvPr>
          <p:cNvPicPr>
            <a:picLocks noChangeAspect="1"/>
          </p:cNvPicPr>
          <p:nvPr/>
        </p:nvPicPr>
        <p:blipFill>
          <a:blip r:embed="rId3"/>
          <a:stretch>
            <a:fillRect/>
          </a:stretch>
        </p:blipFill>
        <p:spPr>
          <a:xfrm>
            <a:off x="908688" y="1367433"/>
            <a:ext cx="7204180" cy="2377716"/>
          </a:xfrm>
          <a:prstGeom prst="rect">
            <a:avLst/>
          </a:prstGeom>
        </p:spPr>
      </p:pic>
      <p:sp>
        <p:nvSpPr>
          <p:cNvPr id="7" name="Rectangle: Rounded Corners 6">
            <a:extLst>
              <a:ext uri="{FF2B5EF4-FFF2-40B4-BE49-F238E27FC236}">
                <a16:creationId xmlns:a16="http://schemas.microsoft.com/office/drawing/2014/main" id="{EC4721CC-5B3C-45FB-982E-75F4C575FAB9}"/>
              </a:ext>
            </a:extLst>
          </p:cNvPr>
          <p:cNvSpPr/>
          <p:nvPr/>
        </p:nvSpPr>
        <p:spPr>
          <a:xfrm>
            <a:off x="1628369" y="1741249"/>
            <a:ext cx="3566201" cy="194555"/>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CD606B49-B713-44E6-8EEE-F38152321989}"/>
              </a:ext>
            </a:extLst>
          </p:cNvPr>
          <p:cNvSpPr/>
          <p:nvPr/>
        </p:nvSpPr>
        <p:spPr>
          <a:xfrm>
            <a:off x="1628370" y="3287949"/>
            <a:ext cx="3381376" cy="457200"/>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5050EB0-F756-4803-8BEB-2F0C078BE0F6}"/>
              </a:ext>
            </a:extLst>
          </p:cNvPr>
          <p:cNvSpPr txBox="1"/>
          <p:nvPr/>
        </p:nvSpPr>
        <p:spPr>
          <a:xfrm>
            <a:off x="1031132" y="1741249"/>
            <a:ext cx="243191" cy="307777"/>
          </a:xfrm>
          <a:prstGeom prst="rect">
            <a:avLst/>
          </a:prstGeom>
          <a:noFill/>
        </p:spPr>
        <p:txBody>
          <a:bodyPr wrap="square" rtlCol="0">
            <a:spAutoFit/>
          </a:bodyPr>
          <a:lstStyle/>
          <a:p>
            <a:r>
              <a:rPr lang="en-US" dirty="0"/>
              <a:t>0</a:t>
            </a:r>
          </a:p>
        </p:txBody>
      </p:sp>
      <p:sp>
        <p:nvSpPr>
          <p:cNvPr id="11" name="Rectangle: Rounded Corners 10">
            <a:extLst>
              <a:ext uri="{FF2B5EF4-FFF2-40B4-BE49-F238E27FC236}">
                <a16:creationId xmlns:a16="http://schemas.microsoft.com/office/drawing/2014/main" id="{BE53F6B5-7EDD-48AD-AAF9-3A142CFEC3C2}"/>
              </a:ext>
            </a:extLst>
          </p:cNvPr>
          <p:cNvSpPr/>
          <p:nvPr/>
        </p:nvSpPr>
        <p:spPr>
          <a:xfrm>
            <a:off x="1172339" y="4020628"/>
            <a:ext cx="6676877" cy="801187"/>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400050"/>
            <a:r>
              <a:rPr lang="en-US" sz="1600" b="0" i="0" u="none" strike="noStrike" baseline="0" dirty="0">
                <a:solidFill>
                  <a:schemeClr val="bg1"/>
                </a:solidFill>
              </a:rPr>
              <a:t>Coding 5, 6 and </a:t>
            </a:r>
            <a:r>
              <a:rPr lang="en-US" sz="1600" dirty="0">
                <a:solidFill>
                  <a:schemeClr val="bg1"/>
                </a:solidFill>
              </a:rPr>
              <a:t>9 will decrease the influenza </a:t>
            </a:r>
            <a:r>
              <a:rPr lang="en-US" sz="1600" b="0" i="0" u="none" strike="noStrike" baseline="0" dirty="0">
                <a:solidFill>
                  <a:schemeClr val="bg1"/>
                </a:solidFill>
              </a:rPr>
              <a:t>immunization QM</a:t>
            </a:r>
            <a:br>
              <a:rPr lang="en-US" sz="1600" b="0" i="0" u="none" strike="noStrike" baseline="0" dirty="0">
                <a:solidFill>
                  <a:schemeClr val="bg1"/>
                </a:solidFill>
              </a:rPr>
            </a:br>
            <a:r>
              <a:rPr lang="en-US" sz="1600" b="0" i="0" u="none" strike="noStrike" baseline="0" dirty="0">
                <a:solidFill>
                  <a:schemeClr val="bg1"/>
                </a:solidFill>
              </a:rPr>
              <a:t>(</a:t>
            </a:r>
            <a:r>
              <a:rPr lang="en-US" sz="1600" dirty="0">
                <a:solidFill>
                  <a:schemeClr val="bg1"/>
                </a:solidFill>
              </a:rPr>
              <a:t>Note: Immunizations need to be offered October 1 through March 31) </a:t>
            </a:r>
            <a:endParaRPr lang="en-US" sz="1600" b="0" i="0" u="none" strike="noStrike" baseline="0" dirty="0">
              <a:solidFill>
                <a:schemeClr val="bg1"/>
              </a:solidFill>
            </a:endParaRPr>
          </a:p>
        </p:txBody>
      </p:sp>
      <p:pic>
        <p:nvPicPr>
          <p:cNvPr id="12" name="Graphic 11" descr="Lightbulb with solid fill">
            <a:extLst>
              <a:ext uri="{FF2B5EF4-FFF2-40B4-BE49-F238E27FC236}">
                <a16:creationId xmlns:a16="http://schemas.microsoft.com/office/drawing/2014/main" id="{D6A4127B-FE7E-44DE-ABD1-E4B9EC591C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72339" y="4155515"/>
            <a:ext cx="531412" cy="531412"/>
          </a:xfrm>
          <a:prstGeom prst="rect">
            <a:avLst/>
          </a:prstGeom>
        </p:spPr>
      </p:pic>
    </p:spTree>
    <p:extLst>
      <p:ext uri="{BB962C8B-B14F-4D97-AF65-F5344CB8AC3E}">
        <p14:creationId xmlns:p14="http://schemas.microsoft.com/office/powerpoint/2010/main" val="130628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3F9A85F-E424-4847-932C-2017E3DC4D19}"/>
              </a:ext>
            </a:extLst>
          </p:cNvPr>
          <p:cNvSpPr/>
          <p:nvPr/>
        </p:nvSpPr>
        <p:spPr>
          <a:xfrm>
            <a:off x="7658950" y="3632433"/>
            <a:ext cx="838899" cy="86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https://cmda.us/event-4157622</a:t>
            </a:r>
          </a:p>
        </p:txBody>
      </p:sp>
      <p:sp>
        <p:nvSpPr>
          <p:cNvPr id="2" name="Title 1">
            <a:extLst>
              <a:ext uri="{FF2B5EF4-FFF2-40B4-BE49-F238E27FC236}">
                <a16:creationId xmlns:a16="http://schemas.microsoft.com/office/drawing/2014/main" id="{03B1D7DF-E484-4E66-BFD2-DC36069A5458}"/>
              </a:ext>
            </a:extLst>
          </p:cNvPr>
          <p:cNvSpPr>
            <a:spLocks noGrp="1"/>
          </p:cNvSpPr>
          <p:nvPr>
            <p:ph type="title"/>
          </p:nvPr>
        </p:nvSpPr>
        <p:spPr/>
        <p:txBody>
          <a:bodyPr/>
          <a:lstStyle/>
          <a:p>
            <a:r>
              <a:rPr lang="en-US" dirty="0"/>
              <a:t>Pneumonia Immunization QM Overview</a:t>
            </a:r>
          </a:p>
        </p:txBody>
      </p:sp>
      <p:sp>
        <p:nvSpPr>
          <p:cNvPr id="4" name="Slide Number Placeholder 3">
            <a:extLst>
              <a:ext uri="{FF2B5EF4-FFF2-40B4-BE49-F238E27FC236}">
                <a16:creationId xmlns:a16="http://schemas.microsoft.com/office/drawing/2014/main" id="{3C1782E4-2037-471C-A1BA-B9E59E752860}"/>
              </a:ext>
            </a:extLst>
          </p:cNvPr>
          <p:cNvSpPr>
            <a:spLocks noGrp="1"/>
          </p:cNvSpPr>
          <p:nvPr>
            <p:ph type="sldNum" idx="12"/>
          </p:nvPr>
        </p:nvSpPr>
        <p:spPr/>
        <p:txBody>
          <a:bodyPr/>
          <a:lstStyle/>
          <a:p>
            <a:fld id="{00000000-1234-1234-1234-123412341234}" type="slidenum">
              <a:rPr lang="en" smtClean="0">
                <a:solidFill>
                  <a:srgbClr val="FFFFFF"/>
                </a:solidFill>
              </a:rPr>
              <a:pPr/>
              <a:t>7</a:t>
            </a:fld>
            <a:endParaRPr lang="en" dirty="0">
              <a:solidFill>
                <a:srgbClr val="FFFFFF"/>
              </a:solidFill>
            </a:endParaRPr>
          </a:p>
        </p:txBody>
      </p:sp>
      <p:pic>
        <p:nvPicPr>
          <p:cNvPr id="7" name="Picture 6">
            <a:extLst>
              <a:ext uri="{FF2B5EF4-FFF2-40B4-BE49-F238E27FC236}">
                <a16:creationId xmlns:a16="http://schemas.microsoft.com/office/drawing/2014/main" id="{93A04D97-F4D3-456D-A328-A94B77845C7F}"/>
              </a:ext>
            </a:extLst>
          </p:cNvPr>
          <p:cNvPicPr>
            <a:picLocks noChangeAspect="1"/>
          </p:cNvPicPr>
          <p:nvPr/>
        </p:nvPicPr>
        <p:blipFill>
          <a:blip r:embed="rId3"/>
          <a:stretch>
            <a:fillRect/>
          </a:stretch>
        </p:blipFill>
        <p:spPr>
          <a:xfrm>
            <a:off x="779840" y="1880224"/>
            <a:ext cx="7584319" cy="1361807"/>
          </a:xfrm>
          <a:prstGeom prst="rect">
            <a:avLst/>
          </a:prstGeom>
        </p:spPr>
      </p:pic>
      <p:sp>
        <p:nvSpPr>
          <p:cNvPr id="8" name="Rectangle: Rounded Corners 7">
            <a:extLst>
              <a:ext uri="{FF2B5EF4-FFF2-40B4-BE49-F238E27FC236}">
                <a16:creationId xmlns:a16="http://schemas.microsoft.com/office/drawing/2014/main" id="{F92435E3-878B-43C5-B4BD-C606EC23C835}"/>
              </a:ext>
            </a:extLst>
          </p:cNvPr>
          <p:cNvSpPr/>
          <p:nvPr/>
        </p:nvSpPr>
        <p:spPr>
          <a:xfrm>
            <a:off x="1540820" y="2256815"/>
            <a:ext cx="4227683" cy="184827"/>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4170D49A-0BB2-41EC-AB9C-C47AD615E8EF}"/>
              </a:ext>
            </a:extLst>
          </p:cNvPr>
          <p:cNvSpPr/>
          <p:nvPr/>
        </p:nvSpPr>
        <p:spPr>
          <a:xfrm>
            <a:off x="1540820" y="3018168"/>
            <a:ext cx="939733" cy="184827"/>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9BFE7DC-280A-465F-AEA6-27695368BB30}"/>
              </a:ext>
            </a:extLst>
          </p:cNvPr>
          <p:cNvSpPr txBox="1"/>
          <p:nvPr/>
        </p:nvSpPr>
        <p:spPr>
          <a:xfrm>
            <a:off x="1010200" y="2256816"/>
            <a:ext cx="79298" cy="317688"/>
          </a:xfrm>
          <a:prstGeom prst="rect">
            <a:avLst/>
          </a:prstGeom>
          <a:noFill/>
        </p:spPr>
        <p:txBody>
          <a:bodyPr wrap="square" rtlCol="0">
            <a:spAutoFit/>
          </a:bodyPr>
          <a:lstStyle/>
          <a:p>
            <a:r>
              <a:rPr lang="en-US" dirty="0"/>
              <a:t>0</a:t>
            </a:r>
          </a:p>
        </p:txBody>
      </p:sp>
      <p:sp>
        <p:nvSpPr>
          <p:cNvPr id="11" name="TextBox 10">
            <a:extLst>
              <a:ext uri="{FF2B5EF4-FFF2-40B4-BE49-F238E27FC236}">
                <a16:creationId xmlns:a16="http://schemas.microsoft.com/office/drawing/2014/main" id="{4EFDF61A-FFD7-4CB8-A949-BA042A0D400F}"/>
              </a:ext>
            </a:extLst>
          </p:cNvPr>
          <p:cNvSpPr txBox="1"/>
          <p:nvPr/>
        </p:nvSpPr>
        <p:spPr>
          <a:xfrm>
            <a:off x="1010200" y="2741013"/>
            <a:ext cx="79298" cy="307777"/>
          </a:xfrm>
          <a:prstGeom prst="rect">
            <a:avLst/>
          </a:prstGeom>
          <a:noFill/>
        </p:spPr>
        <p:txBody>
          <a:bodyPr wrap="square" rtlCol="0">
            <a:spAutoFit/>
          </a:bodyPr>
          <a:lstStyle/>
          <a:p>
            <a:r>
              <a:rPr lang="en-US" dirty="0"/>
              <a:t>3</a:t>
            </a:r>
          </a:p>
        </p:txBody>
      </p:sp>
      <p:sp>
        <p:nvSpPr>
          <p:cNvPr id="14" name="Rectangle: Rounded Corners 13">
            <a:extLst>
              <a:ext uri="{FF2B5EF4-FFF2-40B4-BE49-F238E27FC236}">
                <a16:creationId xmlns:a16="http://schemas.microsoft.com/office/drawing/2014/main" id="{C8F5198B-F57F-4CF6-BF3F-535B9849FE3D}"/>
              </a:ext>
            </a:extLst>
          </p:cNvPr>
          <p:cNvSpPr/>
          <p:nvPr/>
        </p:nvSpPr>
        <p:spPr>
          <a:xfrm>
            <a:off x="1777446" y="4287430"/>
            <a:ext cx="5589105" cy="414689"/>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marL="227013">
              <a:tabLst>
                <a:tab pos="463550" algn="l"/>
              </a:tabLst>
            </a:pPr>
            <a:r>
              <a:rPr lang="en-US" sz="1600" dirty="0"/>
              <a:t>Coding 3 will decrease the pneumonia immunization QM</a:t>
            </a:r>
          </a:p>
        </p:txBody>
      </p:sp>
      <p:pic>
        <p:nvPicPr>
          <p:cNvPr id="15" name="Graphic 14" descr="Lightbulb with solid fill">
            <a:extLst>
              <a:ext uri="{FF2B5EF4-FFF2-40B4-BE49-F238E27FC236}">
                <a16:creationId xmlns:a16="http://schemas.microsoft.com/office/drawing/2014/main" id="{DA1DCA94-DF73-4403-84E3-9AB28F19DB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77446" y="4341169"/>
            <a:ext cx="307209" cy="307209"/>
          </a:xfrm>
          <a:prstGeom prst="rect">
            <a:avLst/>
          </a:prstGeom>
        </p:spPr>
      </p:pic>
    </p:spTree>
    <p:extLst>
      <p:ext uri="{BB962C8B-B14F-4D97-AF65-F5344CB8AC3E}">
        <p14:creationId xmlns:p14="http://schemas.microsoft.com/office/powerpoint/2010/main" val="276664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77F0E8-5EF3-4935-ACE1-6FFC0F3A6E55}"/>
              </a:ext>
            </a:extLst>
          </p:cNvPr>
          <p:cNvSpPr/>
          <p:nvPr/>
        </p:nvSpPr>
        <p:spPr>
          <a:xfrm>
            <a:off x="7617204" y="3632433"/>
            <a:ext cx="838899" cy="86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88BB8F-4417-4EE6-85D4-E22A534675F6}"/>
              </a:ext>
            </a:extLst>
          </p:cNvPr>
          <p:cNvSpPr>
            <a:spLocks noGrp="1"/>
          </p:cNvSpPr>
          <p:nvPr>
            <p:ph type="title"/>
          </p:nvPr>
        </p:nvSpPr>
        <p:spPr/>
        <p:txBody>
          <a:bodyPr/>
          <a:lstStyle/>
          <a:p>
            <a:r>
              <a:rPr lang="en-US" dirty="0"/>
              <a:t>Review Your QM Performance</a:t>
            </a:r>
          </a:p>
        </p:txBody>
      </p:sp>
      <p:sp>
        <p:nvSpPr>
          <p:cNvPr id="6" name="Text Placeholder 5">
            <a:extLst>
              <a:ext uri="{FF2B5EF4-FFF2-40B4-BE49-F238E27FC236}">
                <a16:creationId xmlns:a16="http://schemas.microsoft.com/office/drawing/2014/main" id="{4AB0E7CF-A7B3-4B4E-94BF-5B46B861B6E5}"/>
              </a:ext>
            </a:extLst>
          </p:cNvPr>
          <p:cNvSpPr>
            <a:spLocks noGrp="1"/>
          </p:cNvSpPr>
          <p:nvPr>
            <p:ph type="body" idx="1"/>
          </p:nvPr>
        </p:nvSpPr>
        <p:spPr>
          <a:xfrm>
            <a:off x="1010200" y="1478731"/>
            <a:ext cx="2583606" cy="2887705"/>
          </a:xfrm>
        </p:spPr>
        <p:txBody>
          <a:bodyPr/>
          <a:lstStyle/>
          <a:p>
            <a:pPr marL="0" indent="0">
              <a:buNone/>
            </a:pPr>
            <a:r>
              <a:rPr lang="en-US" sz="1400" dirty="0">
                <a:solidFill>
                  <a:schemeClr val="bg2">
                    <a:lumMod val="75000"/>
                  </a:schemeClr>
                </a:solidFill>
              </a:rPr>
              <a:t>With your QAA/QAPI teams, review the following:</a:t>
            </a:r>
          </a:p>
          <a:p>
            <a:pPr marL="182880" indent="-182880">
              <a:buSzPct val="100000"/>
              <a:buFont typeface="+mj-lt"/>
              <a:buAutoNum type="arabicPeriod"/>
            </a:pPr>
            <a:r>
              <a:rPr lang="en-US" sz="1400" dirty="0">
                <a:solidFill>
                  <a:schemeClr val="bg2">
                    <a:lumMod val="75000"/>
                  </a:schemeClr>
                </a:solidFill>
              </a:rPr>
              <a:t>Internal EHR tracking</a:t>
            </a:r>
          </a:p>
          <a:p>
            <a:pPr marL="182880" indent="-182880">
              <a:buSzPct val="100000"/>
              <a:buFont typeface="+mj-lt"/>
              <a:buAutoNum type="arabicPeriod"/>
            </a:pPr>
            <a:r>
              <a:rPr lang="en-US" sz="1400" dirty="0">
                <a:solidFill>
                  <a:schemeClr val="bg2">
                    <a:lumMod val="75000"/>
                  </a:schemeClr>
                </a:solidFill>
              </a:rPr>
              <a:t>Nursing Home Compare Five-Star Provider Rating Report</a:t>
            </a:r>
          </a:p>
          <a:p>
            <a:pPr marL="182880" indent="-182880"/>
            <a:r>
              <a:rPr lang="en-US" sz="1400" b="1" dirty="0"/>
              <a:t>Quality Improvement and Evaluation System (QIES)/CASPER Reporting </a:t>
            </a:r>
            <a:r>
              <a:rPr lang="en-US" sz="1400" dirty="0"/>
              <a:t>– MDS 3.0 QM Resident Preview Report (found in My Inbox)</a:t>
            </a:r>
          </a:p>
          <a:p>
            <a:pPr marL="76200" indent="0">
              <a:buNone/>
            </a:pPr>
            <a:endParaRPr lang="en-US" sz="1400" dirty="0"/>
          </a:p>
        </p:txBody>
      </p:sp>
      <p:sp>
        <p:nvSpPr>
          <p:cNvPr id="4" name="Slide Number Placeholder 3">
            <a:extLst>
              <a:ext uri="{FF2B5EF4-FFF2-40B4-BE49-F238E27FC236}">
                <a16:creationId xmlns:a16="http://schemas.microsoft.com/office/drawing/2014/main" id="{0479D40A-A383-4687-8DD2-85E5E5F540DF}"/>
              </a:ext>
            </a:extLst>
          </p:cNvPr>
          <p:cNvSpPr>
            <a:spLocks noGrp="1"/>
          </p:cNvSpPr>
          <p:nvPr>
            <p:ph type="sldNum" idx="12"/>
          </p:nvPr>
        </p:nvSpPr>
        <p:spPr/>
        <p:txBody>
          <a:bodyPr/>
          <a:lstStyle/>
          <a:p>
            <a:fld id="{00000000-1234-1234-1234-123412341234}" type="slidenum">
              <a:rPr lang="en" smtClean="0">
                <a:solidFill>
                  <a:srgbClr val="FFFFFF"/>
                </a:solidFill>
              </a:rPr>
              <a:pPr/>
              <a:t>8</a:t>
            </a:fld>
            <a:endParaRPr lang="en" dirty="0">
              <a:solidFill>
                <a:srgbClr val="FFFFFF"/>
              </a:solidFill>
            </a:endParaRPr>
          </a:p>
        </p:txBody>
      </p:sp>
      <p:sp>
        <p:nvSpPr>
          <p:cNvPr id="5" name="Rectangle 4">
            <a:extLst>
              <a:ext uri="{FF2B5EF4-FFF2-40B4-BE49-F238E27FC236}">
                <a16:creationId xmlns:a16="http://schemas.microsoft.com/office/drawing/2014/main" id="{7AD33422-2A45-420B-8C01-9C9557D2D0F1}"/>
              </a:ext>
            </a:extLst>
          </p:cNvPr>
          <p:cNvSpPr/>
          <p:nvPr/>
        </p:nvSpPr>
        <p:spPr>
          <a:xfrm>
            <a:off x="4147683" y="1657991"/>
            <a:ext cx="3903176" cy="3040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rPr>
              <a:t>Example: Five-Star Provider Rating Report</a:t>
            </a:r>
          </a:p>
        </p:txBody>
      </p:sp>
      <p:pic>
        <p:nvPicPr>
          <p:cNvPr id="14" name="Picture 13">
            <a:extLst>
              <a:ext uri="{FF2B5EF4-FFF2-40B4-BE49-F238E27FC236}">
                <a16:creationId xmlns:a16="http://schemas.microsoft.com/office/drawing/2014/main" id="{793E2F48-F4B1-49E4-B36B-EE9B5617A037}"/>
              </a:ext>
            </a:extLst>
          </p:cNvPr>
          <p:cNvPicPr>
            <a:picLocks noChangeAspect="1"/>
          </p:cNvPicPr>
          <p:nvPr/>
        </p:nvPicPr>
        <p:blipFill rotWithShape="1">
          <a:blip r:embed="rId3"/>
          <a:srcRect l="6736" t="37116" r="58348" b="17653"/>
          <a:stretch/>
        </p:blipFill>
        <p:spPr>
          <a:xfrm>
            <a:off x="3742441" y="1962051"/>
            <a:ext cx="4713661" cy="2189709"/>
          </a:xfrm>
          <a:prstGeom prst="rect">
            <a:avLst/>
          </a:prstGeom>
        </p:spPr>
      </p:pic>
    </p:spTree>
    <p:extLst>
      <p:ext uri="{BB962C8B-B14F-4D97-AF65-F5344CB8AC3E}">
        <p14:creationId xmlns:p14="http://schemas.microsoft.com/office/powerpoint/2010/main" val="3486970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2D86B85-05C9-408C-BC86-671B8485482F}"/>
              </a:ext>
            </a:extLst>
          </p:cNvPr>
          <p:cNvSpPr/>
          <p:nvPr/>
        </p:nvSpPr>
        <p:spPr>
          <a:xfrm>
            <a:off x="7658950" y="3632433"/>
            <a:ext cx="838899" cy="86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06DB2B5-3B32-4F1C-8FB8-C0F8085B7074}"/>
              </a:ext>
            </a:extLst>
          </p:cNvPr>
          <p:cNvSpPr>
            <a:spLocks noGrp="1"/>
          </p:cNvSpPr>
          <p:nvPr>
            <p:ph type="title"/>
          </p:nvPr>
        </p:nvSpPr>
        <p:spPr>
          <a:xfrm>
            <a:off x="979713" y="639474"/>
            <a:ext cx="7098685" cy="671400"/>
          </a:xfrm>
        </p:spPr>
        <p:txBody>
          <a:bodyPr/>
          <a:lstStyle/>
          <a:p>
            <a:r>
              <a:rPr lang="en-US" dirty="0"/>
              <a:t>Review Your QM Performance</a:t>
            </a:r>
          </a:p>
        </p:txBody>
      </p:sp>
      <p:sp>
        <p:nvSpPr>
          <p:cNvPr id="5" name="Text Placeholder 4">
            <a:extLst>
              <a:ext uri="{FF2B5EF4-FFF2-40B4-BE49-F238E27FC236}">
                <a16:creationId xmlns:a16="http://schemas.microsoft.com/office/drawing/2014/main" id="{3C1010AE-77A3-4A98-B3DB-779DEF67F357}"/>
              </a:ext>
            </a:extLst>
          </p:cNvPr>
          <p:cNvSpPr>
            <a:spLocks noGrp="1"/>
          </p:cNvSpPr>
          <p:nvPr>
            <p:ph type="body" idx="1"/>
          </p:nvPr>
        </p:nvSpPr>
        <p:spPr>
          <a:xfrm>
            <a:off x="828875" y="1381563"/>
            <a:ext cx="3461400" cy="2451064"/>
          </a:xfrm>
        </p:spPr>
        <p:txBody>
          <a:bodyPr/>
          <a:lstStyle/>
          <a:p>
            <a:pPr marL="182880" indent="-182880">
              <a:buSzPct val="100000"/>
              <a:buFont typeface="+mj-lt"/>
              <a:buAutoNum type="arabicPeriod"/>
            </a:pPr>
            <a:r>
              <a:rPr lang="en-US" sz="1400" dirty="0">
                <a:solidFill>
                  <a:schemeClr val="bg2">
                    <a:lumMod val="75000"/>
                  </a:schemeClr>
                </a:solidFill>
                <a:latin typeface="+mn-lt"/>
              </a:rPr>
              <a:t>Access the Centers for Medicare &amp; Medicaid Services (CMS) Quality             Improvement and Evaluation System (QIES) for providers</a:t>
            </a:r>
          </a:p>
          <a:p>
            <a:pPr marL="182880" indent="-182880">
              <a:buSzPct val="100000"/>
              <a:buFont typeface="+mj-lt"/>
              <a:buAutoNum type="arabicPeriod"/>
            </a:pPr>
            <a:r>
              <a:rPr lang="en-US" sz="1400" dirty="0">
                <a:solidFill>
                  <a:schemeClr val="bg2">
                    <a:lumMod val="75000"/>
                  </a:schemeClr>
                </a:solidFill>
                <a:latin typeface="+mn-lt"/>
              </a:rPr>
              <a:t>Select folders and review “My Inbox”</a:t>
            </a:r>
          </a:p>
          <a:p>
            <a:pPr marL="182880" indent="-182880">
              <a:buSzPct val="100000"/>
              <a:buFont typeface="+mj-lt"/>
              <a:buAutoNum type="arabicPeriod"/>
            </a:pPr>
            <a:r>
              <a:rPr lang="en-US" sz="1400" dirty="0">
                <a:solidFill>
                  <a:schemeClr val="bg2">
                    <a:lumMod val="75000"/>
                  </a:schemeClr>
                </a:solidFill>
                <a:latin typeface="+mn-lt"/>
              </a:rPr>
              <a:t>Select List of Residents Triggering Publicly Reported QMs</a:t>
            </a:r>
          </a:p>
          <a:p>
            <a:pPr marL="533400" lvl="1" indent="0">
              <a:spcAft>
                <a:spcPts val="600"/>
              </a:spcAft>
              <a:buNone/>
            </a:pPr>
            <a:endParaRPr lang="en-US" sz="1400" dirty="0">
              <a:solidFill>
                <a:schemeClr val="bg2">
                  <a:lumMod val="75000"/>
                </a:schemeClr>
              </a:solidFill>
            </a:endParaRPr>
          </a:p>
          <a:p>
            <a:pPr marL="533400" lvl="1" indent="0">
              <a:spcAft>
                <a:spcPts val="600"/>
              </a:spcAft>
              <a:buNone/>
            </a:pPr>
            <a:r>
              <a:rPr lang="en-US" sz="1400" dirty="0">
                <a:solidFill>
                  <a:schemeClr val="bg2">
                    <a:lumMod val="75000"/>
                  </a:schemeClr>
                </a:solidFill>
              </a:rPr>
              <a:t> </a:t>
            </a:r>
          </a:p>
          <a:p>
            <a:endParaRPr lang="en-US" sz="1400" dirty="0">
              <a:solidFill>
                <a:schemeClr val="bg2">
                  <a:lumMod val="75000"/>
                </a:schemeClr>
              </a:solidFill>
              <a:latin typeface="+mn-lt"/>
            </a:endParaRPr>
          </a:p>
        </p:txBody>
      </p:sp>
      <p:sp>
        <p:nvSpPr>
          <p:cNvPr id="2" name="Slide Number Placeholder 1">
            <a:extLst>
              <a:ext uri="{FF2B5EF4-FFF2-40B4-BE49-F238E27FC236}">
                <a16:creationId xmlns:a16="http://schemas.microsoft.com/office/drawing/2014/main" id="{3EF240D0-7C60-4ECA-89A2-15BDF26ABDA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FFFFFF"/>
                </a:solidFill>
                <a:effectLst/>
                <a:uLnTx/>
                <a:uFillTx/>
                <a:latin typeface="+mn-lt"/>
                <a:sym typeface="Montserra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 sz="1200" b="0" i="0" u="none" strike="noStrike" kern="0" cap="none" spc="0" normalizeH="0" baseline="0" noProof="0" dirty="0">
              <a:ln>
                <a:noFill/>
              </a:ln>
              <a:solidFill>
                <a:srgbClr val="FFFFFF"/>
              </a:solidFill>
              <a:effectLst/>
              <a:uLnTx/>
              <a:uFillTx/>
              <a:latin typeface="+mn-lt"/>
              <a:sym typeface="Montserrat"/>
            </a:endParaRPr>
          </a:p>
        </p:txBody>
      </p:sp>
      <p:pic>
        <p:nvPicPr>
          <p:cNvPr id="19" name="Picture 18" descr="Text&#10;&#10;Description automatically generated">
            <a:extLst>
              <a:ext uri="{FF2B5EF4-FFF2-40B4-BE49-F238E27FC236}">
                <a16:creationId xmlns:a16="http://schemas.microsoft.com/office/drawing/2014/main" id="{43E73D2F-D57A-449E-88BC-3EA797B52505}"/>
              </a:ext>
            </a:extLst>
          </p:cNvPr>
          <p:cNvPicPr>
            <a:picLocks noChangeAspect="1"/>
          </p:cNvPicPr>
          <p:nvPr/>
        </p:nvPicPr>
        <p:blipFill>
          <a:blip r:embed="rId3"/>
          <a:stretch>
            <a:fillRect/>
          </a:stretch>
        </p:blipFill>
        <p:spPr>
          <a:xfrm>
            <a:off x="4214518" y="1367387"/>
            <a:ext cx="3870968" cy="3041910"/>
          </a:xfrm>
          <a:prstGeom prst="rect">
            <a:avLst/>
          </a:prstGeom>
        </p:spPr>
      </p:pic>
    </p:spTree>
    <p:extLst>
      <p:ext uri="{BB962C8B-B14F-4D97-AF65-F5344CB8AC3E}">
        <p14:creationId xmlns:p14="http://schemas.microsoft.com/office/powerpoint/2010/main" val="3536950599"/>
      </p:ext>
    </p:extLst>
  </p:cSld>
  <p:clrMapOvr>
    <a:masterClrMapping/>
  </p:clrMapOvr>
  <p:transition>
    <p:fade thruBlk="1"/>
  </p:transition>
</p:sld>
</file>

<file path=ppt/theme/theme1.xml><?xml version="1.0" encoding="utf-8"?>
<a:theme xmlns:a="http://schemas.openxmlformats.org/drawingml/2006/main" name="Telligen QI Connect">
  <a:themeElements>
    <a:clrScheme name="Telligen QI Connect">
      <a:dk1>
        <a:srgbClr val="25516C"/>
      </a:dk1>
      <a:lt1>
        <a:srgbClr val="FFFFFF"/>
      </a:lt1>
      <a:dk2>
        <a:srgbClr val="666666"/>
      </a:dk2>
      <a:lt2>
        <a:srgbClr val="CCCCCC"/>
      </a:lt2>
      <a:accent1>
        <a:srgbClr val="00BEF2"/>
      </a:accent1>
      <a:accent2>
        <a:srgbClr val="4C3384"/>
      </a:accent2>
      <a:accent3>
        <a:srgbClr val="F79720"/>
      </a:accent3>
      <a:accent4>
        <a:srgbClr val="82C342"/>
      </a:accent4>
      <a:accent5>
        <a:srgbClr val="FAD721"/>
      </a:accent5>
      <a:accent6>
        <a:srgbClr val="19AEA8"/>
      </a:accent6>
      <a:hlink>
        <a:srgbClr val="2D82B0"/>
      </a:hlink>
      <a:folHlink>
        <a:srgbClr val="6611CC"/>
      </a:folHlink>
    </a:clrScheme>
    <a:fontScheme name="Telligen Custom">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Custom 1">
      <a:dk1>
        <a:srgbClr val="007986"/>
      </a:dk1>
      <a:lt1>
        <a:srgbClr val="FFFFFF"/>
      </a:lt1>
      <a:dk2>
        <a:srgbClr val="007986"/>
      </a:dk2>
      <a:lt2>
        <a:srgbClr val="E7E6E6"/>
      </a:lt2>
      <a:accent1>
        <a:srgbClr val="BA0C2F"/>
      </a:accent1>
      <a:accent2>
        <a:srgbClr val="8A387C"/>
      </a:accent2>
      <a:accent3>
        <a:srgbClr val="636669"/>
      </a:accent3>
      <a:accent4>
        <a:srgbClr val="A7A8AA"/>
      </a:accent4>
      <a:accent5>
        <a:srgbClr val="ED8B00"/>
      </a:accent5>
      <a:accent6>
        <a:srgbClr val="FFC600"/>
      </a:accent6>
      <a:hlink>
        <a:srgbClr val="007986"/>
      </a:hlink>
      <a:folHlink>
        <a:srgbClr val="00798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5633</TotalTime>
  <Words>2059</Words>
  <Application>Microsoft Office PowerPoint</Application>
  <PresentationFormat>On-screen Show (16:9)</PresentationFormat>
  <Paragraphs>107</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Montserrat</vt:lpstr>
      <vt:lpstr>Arial</vt:lpstr>
      <vt:lpstr>Source Sans Pro</vt:lpstr>
      <vt:lpstr>Calibri</vt:lpstr>
      <vt:lpstr>Courier New</vt:lpstr>
      <vt:lpstr>Wingdings</vt:lpstr>
      <vt:lpstr>Telligen QI Connect</vt:lpstr>
      <vt:lpstr>5_Office Theme</vt:lpstr>
      <vt:lpstr>Tips for Nursing Homes to Achieve 100% on Influenza and Pneumonia Immunization Quality Measures    </vt:lpstr>
      <vt:lpstr>Objectives</vt:lpstr>
      <vt:lpstr>Achieve 100% on Your Influenza and Pneumonia Immunization QMs</vt:lpstr>
      <vt:lpstr>Federal Regulation: Influenza and Pneumococcal Immunizations</vt:lpstr>
      <vt:lpstr>Valuable Tools</vt:lpstr>
      <vt:lpstr>Influenza Immunization QM Overview</vt:lpstr>
      <vt:lpstr>Pneumonia Immunization QM Overview</vt:lpstr>
      <vt:lpstr>Review Your QM Performance</vt:lpstr>
      <vt:lpstr>Review Your QM Performance</vt:lpstr>
      <vt:lpstr>PowerPoint Presentation</vt:lpstr>
      <vt:lpstr>Action Plan</vt:lpstr>
      <vt:lpstr>A Resource Nursing Homes Can Share!</vt:lpstr>
      <vt:lpstr>Resources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Eric Carlson</dc:creator>
  <cp:lastModifiedBy>Nell Griffin</cp:lastModifiedBy>
  <cp:revision>349</cp:revision>
  <cp:lastPrinted>2022-02-23T23:37:17Z</cp:lastPrinted>
  <dcterms:modified xsi:type="dcterms:W3CDTF">2022-02-24T22:23:21Z</dcterms:modified>
</cp:coreProperties>
</file>